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media/image25.jpg" ContentType="image/jpg"/>
  <Override PartName="/ppt/media/image28.jpg" ContentType="image/jp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notesMasterIdLst>
    <p:notesMasterId r:id="rId17"/>
  </p:notesMasterIdLst>
  <p:handoutMasterIdLst>
    <p:handoutMasterId r:id="rId18"/>
  </p:handoutMasterIdLst>
  <p:sldIdLst>
    <p:sldId id="2549" r:id="rId2"/>
    <p:sldId id="2561" r:id="rId3"/>
    <p:sldId id="2555" r:id="rId4"/>
    <p:sldId id="2547" r:id="rId5"/>
    <p:sldId id="2572" r:id="rId6"/>
    <p:sldId id="270" r:id="rId7"/>
    <p:sldId id="2562" r:id="rId8"/>
    <p:sldId id="2570" r:id="rId9"/>
    <p:sldId id="2571" r:id="rId10"/>
    <p:sldId id="2566" r:id="rId11"/>
    <p:sldId id="2567" r:id="rId12"/>
    <p:sldId id="2568" r:id="rId13"/>
    <p:sldId id="2569" r:id="rId14"/>
    <p:sldId id="2573" r:id="rId15"/>
    <p:sldId id="2560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9BA1"/>
    <a:srgbClr val="318B71"/>
    <a:srgbClr val="C5AE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3" autoAdjust="0"/>
    <p:restoredTop sz="93740" autoAdjust="0"/>
  </p:normalViewPr>
  <p:slideViewPr>
    <p:cSldViewPr snapToGrid="0">
      <p:cViewPr>
        <p:scale>
          <a:sx n="150" d="100"/>
          <a:sy n="150" d="100"/>
        </p:scale>
        <p:origin x="632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747133366141731"/>
          <c:y val="7.3532844886020868E-2"/>
          <c:w val="0.4113074557086614"/>
          <c:h val="0.616961145610165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915-4F57-9D76-9166AE420E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915-4F57-9D76-9166AE420E8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915-4F57-9D76-9166AE420E89}"/>
              </c:ext>
            </c:extLst>
          </c:dPt>
          <c:dLbls>
            <c:dLbl>
              <c:idx val="0"/>
              <c:layout>
                <c:manualLayout>
                  <c:x val="0.16406249999999989"/>
                  <c:y val="-4.296825098384337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915-4F57-9D76-9166AE420E89}"/>
                </c:ext>
              </c:extLst>
            </c:dLbl>
            <c:dLbl>
              <c:idx val="1"/>
              <c:layout>
                <c:manualLayout>
                  <c:x val="-0.16032635594113989"/>
                  <c:y val="0.161333633182605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915-4F57-9D76-9166AE420E89}"/>
                </c:ext>
              </c:extLst>
            </c:dLbl>
            <c:dLbl>
              <c:idx val="2"/>
              <c:layout>
                <c:manualLayout>
                  <c:x val="-0.22500000000000003"/>
                  <c:y val="-0.121874992502768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915-4F57-9D76-9166AE420E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Составление и проверка сметной документации</c:v>
                </c:pt>
                <c:pt idx="1">
                  <c:v>Услуги геодезистов и кадастровых инженеров</c:v>
                </c:pt>
                <c:pt idx="2">
                  <c:v>Осуществление строительного контроля </c:v>
                </c:pt>
              </c:strCache>
            </c:strRef>
          </c:cat>
          <c:val>
            <c:numRef>
              <c:f>Лист1!$B$2:$B$4</c:f>
              <c:numCache>
                <c:formatCode>_("₽"* #,##0.00_);_("₽"* \(#,##0.00\);_("₽"* "-"??_);_(@_)</c:formatCode>
                <c:ptCount val="3"/>
                <c:pt idx="0">
                  <c:v>3127793</c:v>
                </c:pt>
                <c:pt idx="1">
                  <c:v>1687758.42</c:v>
                </c:pt>
                <c:pt idx="2">
                  <c:v>875654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15-4F57-9D76-9166AE420E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005228838582678"/>
          <c:y val="0.76637058523803003"/>
          <c:w val="0.75270792322834645"/>
          <c:h val="0.146156217901180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плану на 2025 г.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35AEA05-7E60-4C17-A0AE-D8FBD4E2ADC9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CF0-441F-9654-8AF8820778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2025 г.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F0-441F-9654-8AF88207783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Выполненно за 2025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1F6AE87-8FEF-4B08-96CB-0258691B742E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CF0-441F-9654-8AF8820778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2025 г.</c:v>
                </c:pt>
              </c:strCache>
            </c:strRef>
          </c:cat>
          <c:val>
            <c:numRef>
              <c:f>Лист1!$C$2</c:f>
              <c:numCache>
                <c:formatCode>0.0%</c:formatCode>
                <c:ptCount val="1"/>
                <c:pt idx="0">
                  <c:v>1.3049999999999999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F0-441F-9654-8AF8820778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3938064"/>
        <c:axId val="443926544"/>
      </c:barChart>
      <c:catAx>
        <c:axId val="44393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926544"/>
        <c:crosses val="autoZero"/>
        <c:auto val="1"/>
        <c:lblAlgn val="ctr"/>
        <c:lblOffset val="100"/>
        <c:noMultiLvlLbl val="0"/>
      </c:catAx>
      <c:valAx>
        <c:axId val="44392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938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image" Target="../media/image6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2A783-D152-4023-8DE4-82DDAB197380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1FB996-6351-4132-918E-550294A42BF8}">
      <dgm:prSet phldrT="[Текст]" phldr="1" custT="1"/>
      <dgm:spPr/>
      <dgm:t>
        <a:bodyPr/>
        <a:lstStyle/>
        <a:p>
          <a:endParaRPr lang="ru-RU" sz="800" dirty="0"/>
        </a:p>
      </dgm:t>
    </dgm:pt>
    <dgm:pt modelId="{A191C2DF-DBD7-4568-834D-0A2C0B29AE56}" type="parTrans" cxnId="{5F343C0C-7F83-4B9F-9690-1CFBDE817B4D}">
      <dgm:prSet/>
      <dgm:spPr/>
      <dgm:t>
        <a:bodyPr/>
        <a:lstStyle/>
        <a:p>
          <a:endParaRPr lang="ru-RU"/>
        </a:p>
      </dgm:t>
    </dgm:pt>
    <dgm:pt modelId="{531A6564-8C52-47CA-A735-D91BF10E5CD8}" type="sibTrans" cxnId="{5F343C0C-7F83-4B9F-9690-1CFBDE817B4D}">
      <dgm:prSet/>
      <dgm:spPr/>
      <dgm:t>
        <a:bodyPr/>
        <a:lstStyle/>
        <a:p>
          <a:endParaRPr lang="ru-RU"/>
        </a:p>
      </dgm:t>
    </dgm:pt>
    <dgm:pt modelId="{DF8035C8-A408-45EC-BF11-8926D45B2314}">
      <dgm:prSet phldrT="[Текст]" phldr="1" custT="1"/>
      <dgm:spPr/>
      <dgm:t>
        <a:bodyPr/>
        <a:lstStyle/>
        <a:p>
          <a:endParaRPr lang="ru-RU" sz="800" dirty="0"/>
        </a:p>
      </dgm:t>
    </dgm:pt>
    <dgm:pt modelId="{3DA71023-50E5-49C6-8153-C15CA86111E7}" type="parTrans" cxnId="{F452D6BE-3D7D-4460-84B2-2E3BDAFA0959}">
      <dgm:prSet/>
      <dgm:spPr/>
      <dgm:t>
        <a:bodyPr/>
        <a:lstStyle/>
        <a:p>
          <a:endParaRPr lang="ru-RU"/>
        </a:p>
      </dgm:t>
    </dgm:pt>
    <dgm:pt modelId="{B3645EA3-94D1-40FA-BB0B-4F5BEA90878E}" type="sibTrans" cxnId="{F452D6BE-3D7D-4460-84B2-2E3BDAFA0959}">
      <dgm:prSet/>
      <dgm:spPr/>
      <dgm:t>
        <a:bodyPr/>
        <a:lstStyle/>
        <a:p>
          <a:endParaRPr lang="ru-RU"/>
        </a:p>
      </dgm:t>
    </dgm:pt>
    <dgm:pt modelId="{5F29A751-5D4E-41D6-B8B4-7F97D5026A24}" type="pres">
      <dgm:prSet presAssocID="{4632A783-D152-4023-8DE4-82DDAB197380}" presName="Name0" presStyleCnt="0">
        <dgm:presLayoutVars>
          <dgm:dir/>
          <dgm:resizeHandles val="exact"/>
        </dgm:presLayoutVars>
      </dgm:prSet>
      <dgm:spPr/>
    </dgm:pt>
    <dgm:pt modelId="{D451A2C1-7822-4A9F-AB64-DEC7285D9C00}" type="pres">
      <dgm:prSet presAssocID="{AC1FB996-6351-4132-918E-550294A42BF8}" presName="compNode" presStyleCnt="0"/>
      <dgm:spPr/>
    </dgm:pt>
    <dgm:pt modelId="{890196C2-6B65-423A-BFB2-02982BC0C4F7}" type="pres">
      <dgm:prSet presAssocID="{AC1FB996-6351-4132-918E-550294A42BF8}" presName="pictRect" presStyleLbl="node1" presStyleIdx="0" presStyleCnt="2" custLinFactNeighborX="53119" custLinFactNeighborY="60214"/>
      <dgm:spPr>
        <a:blipFill>
          <a:blip xmlns:r="http://schemas.openxmlformats.org/officeDocument/2006/relationships" r:embed="rId1"/>
          <a:srcRect/>
          <a:stretch>
            <a:fillRect t="-2000" b="-2000"/>
          </a:stretch>
        </a:blipFill>
      </dgm:spPr>
    </dgm:pt>
    <dgm:pt modelId="{3EBFF2E3-EC90-4103-A780-0159DBBBCED2}" type="pres">
      <dgm:prSet presAssocID="{AC1FB996-6351-4132-918E-550294A42BF8}" presName="textRect" presStyleLbl="revTx" presStyleIdx="0" presStyleCnt="2">
        <dgm:presLayoutVars>
          <dgm:bulletEnabled val="1"/>
        </dgm:presLayoutVars>
      </dgm:prSet>
      <dgm:spPr/>
    </dgm:pt>
    <dgm:pt modelId="{3F923F89-9AFF-45E5-9C09-C54A12F101AC}" type="pres">
      <dgm:prSet presAssocID="{531A6564-8C52-47CA-A735-D91BF10E5CD8}" presName="sibTrans" presStyleLbl="sibTrans2D1" presStyleIdx="0" presStyleCnt="0"/>
      <dgm:spPr/>
    </dgm:pt>
    <dgm:pt modelId="{EC4D4AB4-663B-4974-A8BB-86A368A50139}" type="pres">
      <dgm:prSet presAssocID="{DF8035C8-A408-45EC-BF11-8926D45B2314}" presName="compNode" presStyleCnt="0"/>
      <dgm:spPr/>
    </dgm:pt>
    <dgm:pt modelId="{75E32405-E2C1-4C79-B9A7-13F00509D886}" type="pres">
      <dgm:prSet presAssocID="{DF8035C8-A408-45EC-BF11-8926D45B2314}" presName="pictRect" presStyleLbl="node1" presStyleIdx="1" presStyleCnt="2" custLinFactNeighborX="-55786" custLinFactNeighborY="-44587"/>
      <dgm:spPr>
        <a:blipFill>
          <a:blip xmlns:r="http://schemas.openxmlformats.org/officeDocument/2006/relationships" r:embed="rId2"/>
          <a:srcRect/>
          <a:stretch>
            <a:fillRect t="-1000" b="-1000"/>
          </a:stretch>
        </a:blipFill>
      </dgm:spPr>
    </dgm:pt>
    <dgm:pt modelId="{A0A4408B-02A5-4C08-83D6-F9D5493CA0FF}" type="pres">
      <dgm:prSet presAssocID="{DF8035C8-A408-45EC-BF11-8926D45B2314}" presName="textRect" presStyleLbl="revTx" presStyleIdx="1" presStyleCnt="2">
        <dgm:presLayoutVars>
          <dgm:bulletEnabled val="1"/>
        </dgm:presLayoutVars>
      </dgm:prSet>
      <dgm:spPr/>
    </dgm:pt>
  </dgm:ptLst>
  <dgm:cxnLst>
    <dgm:cxn modelId="{5F343C0C-7F83-4B9F-9690-1CFBDE817B4D}" srcId="{4632A783-D152-4023-8DE4-82DDAB197380}" destId="{AC1FB996-6351-4132-918E-550294A42BF8}" srcOrd="0" destOrd="0" parTransId="{A191C2DF-DBD7-4568-834D-0A2C0B29AE56}" sibTransId="{531A6564-8C52-47CA-A735-D91BF10E5CD8}"/>
    <dgm:cxn modelId="{54C6792C-FEAA-4BB0-B7E8-4D2C2B8B6BBB}" type="presOf" srcId="{AC1FB996-6351-4132-918E-550294A42BF8}" destId="{3EBFF2E3-EC90-4103-A780-0159DBBBCED2}" srcOrd="0" destOrd="0" presId="urn:microsoft.com/office/officeart/2005/8/layout/pList1"/>
    <dgm:cxn modelId="{7B3CA0A0-A3BD-4C8F-B6B6-A2B7163B85BA}" type="presOf" srcId="{DF8035C8-A408-45EC-BF11-8926D45B2314}" destId="{A0A4408B-02A5-4C08-83D6-F9D5493CA0FF}" srcOrd="0" destOrd="0" presId="urn:microsoft.com/office/officeart/2005/8/layout/pList1"/>
    <dgm:cxn modelId="{84CB2DA8-5836-43A2-9D50-7954B74CB06D}" type="presOf" srcId="{531A6564-8C52-47CA-A735-D91BF10E5CD8}" destId="{3F923F89-9AFF-45E5-9C09-C54A12F101AC}" srcOrd="0" destOrd="0" presId="urn:microsoft.com/office/officeart/2005/8/layout/pList1"/>
    <dgm:cxn modelId="{F452D6BE-3D7D-4460-84B2-2E3BDAFA0959}" srcId="{4632A783-D152-4023-8DE4-82DDAB197380}" destId="{DF8035C8-A408-45EC-BF11-8926D45B2314}" srcOrd="1" destOrd="0" parTransId="{3DA71023-50E5-49C6-8153-C15CA86111E7}" sibTransId="{B3645EA3-94D1-40FA-BB0B-4F5BEA90878E}"/>
    <dgm:cxn modelId="{6E190ACC-68DE-469D-9E13-1F29B0E00616}" type="presOf" srcId="{4632A783-D152-4023-8DE4-82DDAB197380}" destId="{5F29A751-5D4E-41D6-B8B4-7F97D5026A24}" srcOrd="0" destOrd="0" presId="urn:microsoft.com/office/officeart/2005/8/layout/pList1"/>
    <dgm:cxn modelId="{C5401AE0-2481-45E6-8366-EF258AB7A963}" type="presParOf" srcId="{5F29A751-5D4E-41D6-B8B4-7F97D5026A24}" destId="{D451A2C1-7822-4A9F-AB64-DEC7285D9C00}" srcOrd="0" destOrd="0" presId="urn:microsoft.com/office/officeart/2005/8/layout/pList1"/>
    <dgm:cxn modelId="{58FF06C9-D26E-46EB-9E1A-0F9AFC9128C1}" type="presParOf" srcId="{D451A2C1-7822-4A9F-AB64-DEC7285D9C00}" destId="{890196C2-6B65-423A-BFB2-02982BC0C4F7}" srcOrd="0" destOrd="0" presId="urn:microsoft.com/office/officeart/2005/8/layout/pList1"/>
    <dgm:cxn modelId="{30C326B3-1ADF-4662-9B2C-C6626683F9C3}" type="presParOf" srcId="{D451A2C1-7822-4A9F-AB64-DEC7285D9C00}" destId="{3EBFF2E3-EC90-4103-A780-0159DBBBCED2}" srcOrd="1" destOrd="0" presId="urn:microsoft.com/office/officeart/2005/8/layout/pList1"/>
    <dgm:cxn modelId="{AD9C8B68-9288-4590-95AC-01AD98DBFFB6}" type="presParOf" srcId="{5F29A751-5D4E-41D6-B8B4-7F97D5026A24}" destId="{3F923F89-9AFF-45E5-9C09-C54A12F101AC}" srcOrd="1" destOrd="0" presId="urn:microsoft.com/office/officeart/2005/8/layout/pList1"/>
    <dgm:cxn modelId="{9500DA94-9976-4970-89DB-D43E3D00780E}" type="presParOf" srcId="{5F29A751-5D4E-41D6-B8B4-7F97D5026A24}" destId="{EC4D4AB4-663B-4974-A8BB-86A368A50139}" srcOrd="2" destOrd="0" presId="urn:microsoft.com/office/officeart/2005/8/layout/pList1"/>
    <dgm:cxn modelId="{56894D28-B0F3-4AC7-B28A-313E0A98E5BB}" type="presParOf" srcId="{EC4D4AB4-663B-4974-A8BB-86A368A50139}" destId="{75E32405-E2C1-4C79-B9A7-13F00509D886}" srcOrd="0" destOrd="0" presId="urn:microsoft.com/office/officeart/2005/8/layout/pList1"/>
    <dgm:cxn modelId="{D476B977-AC2E-4AAD-A76B-3A6B17BD0C76}" type="presParOf" srcId="{EC4D4AB4-663B-4974-A8BB-86A368A50139}" destId="{A0A4408B-02A5-4C08-83D6-F9D5493CA0F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32A783-D152-4023-8DE4-82DDAB197380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BCB8FA-EEA3-4320-86CE-82D5D487D50B}">
      <dgm:prSet phldrT="[Текст]" phldr="1" custT="1"/>
      <dgm:spPr/>
      <dgm:t>
        <a:bodyPr/>
        <a:lstStyle/>
        <a:p>
          <a:endParaRPr lang="ru-RU" sz="800" dirty="0"/>
        </a:p>
      </dgm:t>
    </dgm:pt>
    <dgm:pt modelId="{ACE96D3B-86E8-46CC-B018-E023972DFF34}" type="parTrans" cxnId="{7AC00607-3098-42FF-9242-7A5C1C878181}">
      <dgm:prSet/>
      <dgm:spPr/>
      <dgm:t>
        <a:bodyPr/>
        <a:lstStyle/>
        <a:p>
          <a:endParaRPr lang="ru-RU"/>
        </a:p>
      </dgm:t>
    </dgm:pt>
    <dgm:pt modelId="{C7988494-2171-4C2B-96BB-6A573C4687D3}" type="sibTrans" cxnId="{7AC00607-3098-42FF-9242-7A5C1C878181}">
      <dgm:prSet/>
      <dgm:spPr/>
      <dgm:t>
        <a:bodyPr/>
        <a:lstStyle/>
        <a:p>
          <a:endParaRPr lang="ru-RU"/>
        </a:p>
      </dgm:t>
    </dgm:pt>
    <dgm:pt modelId="{63AD8911-5F15-4CBA-9A9C-66596A067B80}">
      <dgm:prSet phldrT="[Текст]" phldr="1" custT="1"/>
      <dgm:spPr/>
      <dgm:t>
        <a:bodyPr/>
        <a:lstStyle/>
        <a:p>
          <a:endParaRPr lang="ru-RU" sz="800" dirty="0"/>
        </a:p>
      </dgm:t>
    </dgm:pt>
    <dgm:pt modelId="{6D11B0AB-625E-4523-81D5-B8934F3067B1}" type="sibTrans" cxnId="{48A4981C-2A5F-4569-9545-A78D83C04009}">
      <dgm:prSet/>
      <dgm:spPr/>
      <dgm:t>
        <a:bodyPr/>
        <a:lstStyle/>
        <a:p>
          <a:endParaRPr lang="ru-RU"/>
        </a:p>
      </dgm:t>
    </dgm:pt>
    <dgm:pt modelId="{C37302B4-0007-4DC1-AF54-5A3915DE3C66}" type="parTrans" cxnId="{48A4981C-2A5F-4569-9545-A78D83C04009}">
      <dgm:prSet/>
      <dgm:spPr/>
      <dgm:t>
        <a:bodyPr/>
        <a:lstStyle/>
        <a:p>
          <a:endParaRPr lang="ru-RU"/>
        </a:p>
      </dgm:t>
    </dgm:pt>
    <dgm:pt modelId="{5F29A751-5D4E-41D6-B8B4-7F97D5026A24}" type="pres">
      <dgm:prSet presAssocID="{4632A783-D152-4023-8DE4-82DDAB197380}" presName="Name0" presStyleCnt="0">
        <dgm:presLayoutVars>
          <dgm:dir/>
          <dgm:resizeHandles val="exact"/>
        </dgm:presLayoutVars>
      </dgm:prSet>
      <dgm:spPr/>
    </dgm:pt>
    <dgm:pt modelId="{C9D6191C-E264-426A-B3FD-5356DC65002C}" type="pres">
      <dgm:prSet presAssocID="{63AD8911-5F15-4CBA-9A9C-66596A067B80}" presName="compNode" presStyleCnt="0"/>
      <dgm:spPr/>
    </dgm:pt>
    <dgm:pt modelId="{65B800AF-D31B-4332-821C-5A0609FDC494}" type="pres">
      <dgm:prSet presAssocID="{63AD8911-5F15-4CBA-9A9C-66596A067B80}" presName="pictRect" presStyleLbl="node1" presStyleIdx="0" presStyleCnt="2"/>
      <dgm:spPr>
        <a:blipFill>
          <a:blip xmlns:r="http://schemas.openxmlformats.org/officeDocument/2006/relationships" r:embed="rId1"/>
          <a:srcRect/>
          <a:stretch>
            <a:fillRect t="-1000" b="-1000"/>
          </a:stretch>
        </a:blipFill>
      </dgm:spPr>
    </dgm:pt>
    <dgm:pt modelId="{E2E3534E-CEAE-467F-B2D3-CB231C5BE4E6}" type="pres">
      <dgm:prSet presAssocID="{63AD8911-5F15-4CBA-9A9C-66596A067B80}" presName="textRect" presStyleLbl="revTx" presStyleIdx="0" presStyleCnt="2">
        <dgm:presLayoutVars>
          <dgm:bulletEnabled val="1"/>
        </dgm:presLayoutVars>
      </dgm:prSet>
      <dgm:spPr/>
    </dgm:pt>
    <dgm:pt modelId="{F644A0C0-D85D-482C-BFF2-5446692D1A8D}" type="pres">
      <dgm:prSet presAssocID="{6D11B0AB-625E-4523-81D5-B8934F3067B1}" presName="sibTrans" presStyleLbl="sibTrans2D1" presStyleIdx="0" presStyleCnt="0"/>
      <dgm:spPr/>
    </dgm:pt>
    <dgm:pt modelId="{A28CAB48-60CB-4ED0-AB81-FBC78E883CBD}" type="pres">
      <dgm:prSet presAssocID="{5FBCB8FA-EEA3-4320-86CE-82D5D487D50B}" presName="compNode" presStyleCnt="0"/>
      <dgm:spPr/>
    </dgm:pt>
    <dgm:pt modelId="{92371E28-8A0C-401F-B1D3-89BA9F368B59}" type="pres">
      <dgm:prSet presAssocID="{5FBCB8FA-EEA3-4320-86CE-82D5D487D50B}" presName="pictRect" presStyleLbl="node1" presStyleIdx="1" presStyleCnt="2" custLinFactX="-9245" custLinFactY="10482" custLinFactNeighborX="-100000" custLinFactNeighborY="100000"/>
      <dgm:spPr>
        <a:blipFill>
          <a:blip xmlns:r="http://schemas.openxmlformats.org/officeDocument/2006/relationships" r:embed="rId2"/>
          <a:srcRect/>
          <a:stretch>
            <a:fillRect t="-1000" b="-1000"/>
          </a:stretch>
        </a:blipFill>
      </dgm:spPr>
    </dgm:pt>
    <dgm:pt modelId="{D8F752B8-5658-4023-B672-7C9410A39224}" type="pres">
      <dgm:prSet presAssocID="{5FBCB8FA-EEA3-4320-86CE-82D5D487D50B}" presName="textRect" presStyleLbl="revTx" presStyleIdx="1" presStyleCnt="2">
        <dgm:presLayoutVars>
          <dgm:bulletEnabled val="1"/>
        </dgm:presLayoutVars>
      </dgm:prSet>
      <dgm:spPr/>
    </dgm:pt>
  </dgm:ptLst>
  <dgm:cxnLst>
    <dgm:cxn modelId="{7AC00607-3098-42FF-9242-7A5C1C878181}" srcId="{4632A783-D152-4023-8DE4-82DDAB197380}" destId="{5FBCB8FA-EEA3-4320-86CE-82D5D487D50B}" srcOrd="1" destOrd="0" parTransId="{ACE96D3B-86E8-46CC-B018-E023972DFF34}" sibTransId="{C7988494-2171-4C2B-96BB-6A573C4687D3}"/>
    <dgm:cxn modelId="{48A4981C-2A5F-4569-9545-A78D83C04009}" srcId="{4632A783-D152-4023-8DE4-82DDAB197380}" destId="{63AD8911-5F15-4CBA-9A9C-66596A067B80}" srcOrd="0" destOrd="0" parTransId="{C37302B4-0007-4DC1-AF54-5A3915DE3C66}" sibTransId="{6D11B0AB-625E-4523-81D5-B8934F3067B1}"/>
    <dgm:cxn modelId="{1ADF5D3D-2F0A-4108-86F6-1E6F1D6F6AC0}" type="presOf" srcId="{63AD8911-5F15-4CBA-9A9C-66596A067B80}" destId="{E2E3534E-CEAE-467F-B2D3-CB231C5BE4E6}" srcOrd="0" destOrd="0" presId="urn:microsoft.com/office/officeart/2005/8/layout/pList1"/>
    <dgm:cxn modelId="{CAD73977-54E5-4D09-9A7B-D31872D2CC0D}" type="presOf" srcId="{5FBCB8FA-EEA3-4320-86CE-82D5D487D50B}" destId="{D8F752B8-5658-4023-B672-7C9410A39224}" srcOrd="0" destOrd="0" presId="urn:microsoft.com/office/officeart/2005/8/layout/pList1"/>
    <dgm:cxn modelId="{F122A3BF-FBC1-4B32-981C-B634A93B1492}" type="presOf" srcId="{6D11B0AB-625E-4523-81D5-B8934F3067B1}" destId="{F644A0C0-D85D-482C-BFF2-5446692D1A8D}" srcOrd="0" destOrd="0" presId="urn:microsoft.com/office/officeart/2005/8/layout/pList1"/>
    <dgm:cxn modelId="{6E190ACC-68DE-469D-9E13-1F29B0E00616}" type="presOf" srcId="{4632A783-D152-4023-8DE4-82DDAB197380}" destId="{5F29A751-5D4E-41D6-B8B4-7F97D5026A24}" srcOrd="0" destOrd="0" presId="urn:microsoft.com/office/officeart/2005/8/layout/pList1"/>
    <dgm:cxn modelId="{76226FB2-406A-42E2-BEB1-83422D689E0D}" type="presParOf" srcId="{5F29A751-5D4E-41D6-B8B4-7F97D5026A24}" destId="{C9D6191C-E264-426A-B3FD-5356DC65002C}" srcOrd="0" destOrd="0" presId="urn:microsoft.com/office/officeart/2005/8/layout/pList1"/>
    <dgm:cxn modelId="{935A0F4D-FF9D-40AE-BDBE-EEC7CD2923A2}" type="presParOf" srcId="{C9D6191C-E264-426A-B3FD-5356DC65002C}" destId="{65B800AF-D31B-4332-821C-5A0609FDC494}" srcOrd="0" destOrd="0" presId="urn:microsoft.com/office/officeart/2005/8/layout/pList1"/>
    <dgm:cxn modelId="{AF347748-4A90-4911-80F5-C5E6EEE93EE2}" type="presParOf" srcId="{C9D6191C-E264-426A-B3FD-5356DC65002C}" destId="{E2E3534E-CEAE-467F-B2D3-CB231C5BE4E6}" srcOrd="1" destOrd="0" presId="urn:microsoft.com/office/officeart/2005/8/layout/pList1"/>
    <dgm:cxn modelId="{B1270B3F-4F17-4BCC-920D-2C2038EBB863}" type="presParOf" srcId="{5F29A751-5D4E-41D6-B8B4-7F97D5026A24}" destId="{F644A0C0-D85D-482C-BFF2-5446692D1A8D}" srcOrd="1" destOrd="0" presId="urn:microsoft.com/office/officeart/2005/8/layout/pList1"/>
    <dgm:cxn modelId="{51E40EDF-D742-4CD2-B25C-7F53B7FE9650}" type="presParOf" srcId="{5F29A751-5D4E-41D6-B8B4-7F97D5026A24}" destId="{A28CAB48-60CB-4ED0-AB81-FBC78E883CBD}" srcOrd="2" destOrd="0" presId="urn:microsoft.com/office/officeart/2005/8/layout/pList1"/>
    <dgm:cxn modelId="{3A6A8E49-5B01-49F6-AC2B-31C5790046CD}" type="presParOf" srcId="{A28CAB48-60CB-4ED0-AB81-FBC78E883CBD}" destId="{92371E28-8A0C-401F-B1D3-89BA9F368B59}" srcOrd="0" destOrd="0" presId="urn:microsoft.com/office/officeart/2005/8/layout/pList1"/>
    <dgm:cxn modelId="{0A7AEE2B-5045-4339-920E-BBA1781449E5}" type="presParOf" srcId="{A28CAB48-60CB-4ED0-AB81-FBC78E883CBD}" destId="{D8F752B8-5658-4023-B672-7C9410A39224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0196C2-6B65-423A-BFB2-02982BC0C4F7}">
      <dsp:nvSpPr>
        <dsp:cNvPr id="0" name=""/>
        <dsp:cNvSpPr/>
      </dsp:nvSpPr>
      <dsp:spPr>
        <a:xfrm>
          <a:off x="2314361" y="3161640"/>
          <a:ext cx="4351394" cy="2998111"/>
        </a:xfrm>
        <a:prstGeom prst="roundRect">
          <a:avLst/>
        </a:prstGeom>
        <a:blipFill>
          <a:blip xmlns:r="http://schemas.openxmlformats.org/officeDocument/2006/relationships" r:embed="rId1"/>
          <a:srcRect/>
          <a:stretch>
            <a:fillRect t="-2000" b="-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FF2E3-EC90-4103-A780-0159DBBBCED2}">
      <dsp:nvSpPr>
        <dsp:cNvPr id="0" name=""/>
        <dsp:cNvSpPr/>
      </dsp:nvSpPr>
      <dsp:spPr>
        <a:xfrm>
          <a:off x="2944" y="4354469"/>
          <a:ext cx="4351394" cy="1614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0" numCol="1" spcCol="1270" anchor="t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 dirty="0"/>
        </a:p>
      </dsp:txBody>
      <dsp:txXfrm>
        <a:off x="2944" y="4354469"/>
        <a:ext cx="4351394" cy="1614367"/>
      </dsp:txXfrm>
    </dsp:sp>
    <dsp:sp modelId="{75E32405-E2C1-4C79-B9A7-13F00509D886}">
      <dsp:nvSpPr>
        <dsp:cNvPr id="0" name=""/>
        <dsp:cNvSpPr/>
      </dsp:nvSpPr>
      <dsp:spPr>
        <a:xfrm>
          <a:off x="2362192" y="19590"/>
          <a:ext cx="4351394" cy="2998111"/>
        </a:xfrm>
        <a:prstGeom prst="roundRect">
          <a:avLst/>
        </a:prstGeom>
        <a:blipFill>
          <a:blip xmlns:r="http://schemas.openxmlformats.org/officeDocument/2006/relationships" r:embed="rId2"/>
          <a:srcRect/>
          <a:stretch>
            <a:fillRect t="-1000" b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4408B-02A5-4C08-83D6-F9D5493CA0FF}">
      <dsp:nvSpPr>
        <dsp:cNvPr id="0" name=""/>
        <dsp:cNvSpPr/>
      </dsp:nvSpPr>
      <dsp:spPr>
        <a:xfrm>
          <a:off x="4789661" y="4354469"/>
          <a:ext cx="4351394" cy="1614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0" numCol="1" spcCol="1270" anchor="t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 dirty="0"/>
        </a:p>
      </dsp:txBody>
      <dsp:txXfrm>
        <a:off x="4789661" y="4354469"/>
        <a:ext cx="4351394" cy="16143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800AF-D31B-4332-821C-5A0609FDC494}">
      <dsp:nvSpPr>
        <dsp:cNvPr id="0" name=""/>
        <dsp:cNvSpPr/>
      </dsp:nvSpPr>
      <dsp:spPr>
        <a:xfrm>
          <a:off x="2944" y="1736593"/>
          <a:ext cx="4351394" cy="2998111"/>
        </a:xfrm>
        <a:prstGeom prst="roundRect">
          <a:avLst/>
        </a:prstGeom>
        <a:blipFill>
          <a:blip xmlns:r="http://schemas.openxmlformats.org/officeDocument/2006/relationships" r:embed="rId1"/>
          <a:srcRect/>
          <a:stretch>
            <a:fillRect t="-1000" b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E3534E-CEAE-467F-B2D3-CB231C5BE4E6}">
      <dsp:nvSpPr>
        <dsp:cNvPr id="0" name=""/>
        <dsp:cNvSpPr/>
      </dsp:nvSpPr>
      <dsp:spPr>
        <a:xfrm>
          <a:off x="2944" y="4734704"/>
          <a:ext cx="4351394" cy="1614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0" numCol="1" spcCol="1270" anchor="t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 dirty="0"/>
        </a:p>
      </dsp:txBody>
      <dsp:txXfrm>
        <a:off x="2944" y="4734704"/>
        <a:ext cx="4351394" cy="1614367"/>
      </dsp:txXfrm>
    </dsp:sp>
    <dsp:sp modelId="{92371E28-8A0C-401F-B1D3-89BA9F368B59}">
      <dsp:nvSpPr>
        <dsp:cNvPr id="0" name=""/>
        <dsp:cNvSpPr/>
      </dsp:nvSpPr>
      <dsp:spPr>
        <a:xfrm>
          <a:off x="35980" y="5048966"/>
          <a:ext cx="4351394" cy="2998111"/>
        </a:xfrm>
        <a:prstGeom prst="roundRect">
          <a:avLst/>
        </a:prstGeom>
        <a:blipFill>
          <a:blip xmlns:r="http://schemas.openxmlformats.org/officeDocument/2006/relationships" r:embed="rId2"/>
          <a:srcRect/>
          <a:stretch>
            <a:fillRect t="-1000" b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F752B8-5658-4023-B672-7C9410A39224}">
      <dsp:nvSpPr>
        <dsp:cNvPr id="0" name=""/>
        <dsp:cNvSpPr/>
      </dsp:nvSpPr>
      <dsp:spPr>
        <a:xfrm>
          <a:off x="4789661" y="4734704"/>
          <a:ext cx="4351394" cy="1614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0" numCol="1" spcCol="1270" anchor="t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 dirty="0"/>
        </a:p>
      </dsp:txBody>
      <dsp:txXfrm>
        <a:off x="4789661" y="4734704"/>
        <a:ext cx="4351394" cy="1614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E8FA38E-9F41-1A45-879F-0B93BA5093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016A96-BC72-0640-9AEE-870574F388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9B0B091C-A27C-3C4B-82F1-DDBD9A0282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801FC8B-EC93-C64D-BBD2-37E30DAF45B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87D4734-4CAE-4B5B-A5BF-2204F73025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7778383-06DB-4BD5-A85F-ECB371CF56A5}" type="datetime1">
              <a:rPr lang="ru-RU" smtClean="0"/>
              <a:t>12.08.2026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811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2B580-7FF0-4890-9376-44BCC8DE4021}" type="datetime1">
              <a:rPr lang="ru-RU" smtClean="0"/>
              <a:pPr/>
              <a:t>12.08.2026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7D111EE-B1CE-3F40-8B0E-AB6A92B8545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5684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348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D111EE-B1CE-3F40-8B0E-AB6A92B85452}" type="slidenum">
              <a:rPr lang="ru-RU" noProof="0" smtClean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23533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550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B9CF3A1-9863-43A3-B39B-8E6FEFD6E20B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76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195A7-A57C-1A7A-C240-CA37B83FF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789ABD8-4203-150A-184B-2E5D45D07E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1B69865-03E9-A52E-7F1B-ED5E7DAAF2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82EEBD0-B1D6-CF8B-CE29-493B7ABE90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B9CF3A1-9863-43A3-B39B-8E6FEFD6E20B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06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065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D111EE-B1CE-3F40-8B0E-AB6A92B85452}" type="slidenum">
              <a:rPr lang="ru-RU" noProof="0" smtClean="0"/>
              <a:t>13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38105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22A34-7B7C-F7EE-D523-AC00CCDFB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4F76BA2-E5C2-820E-3EB2-65A06DC10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2104379-3DE6-BDA9-54AA-B8188B18DB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87E5C4-4A9D-64CA-9584-FF3A818B70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D111EE-B1CE-3F40-8B0E-AB6A92B85452}" type="slidenum">
              <a:rPr lang="ru-RU" noProof="0" smtClean="0"/>
              <a:t>14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17489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CAC06A-4905-4B1A-83C1-3B011A8CF04B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310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E21E32-F3C5-449A-BB13-620A64EA5E22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8669" y="854538"/>
            <a:ext cx="4567608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5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061440" y="4429842"/>
            <a:ext cx="4567608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1600" cap="all" spc="2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dirty="0"/>
              <a:t>Щелкните, чтобы изменить подзаголовок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C28A7DB8-FEA5-5A4A-85DF-FA1ADFB3EF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33721" y="-19458"/>
            <a:ext cx="7261837" cy="6877457"/>
          </a:xfrm>
          <a:custGeom>
            <a:avLst/>
            <a:gdLst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3440072 w 8464509"/>
              <a:gd name="connsiteY6" fmla="*/ 6839148 h 6858000"/>
              <a:gd name="connsiteX7" fmla="*/ 0 w 8464509"/>
              <a:gd name="connsiteY7" fmla="*/ 685800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0 w 8464509"/>
              <a:gd name="connsiteY6" fmla="*/ 6858000 h 6858000"/>
              <a:gd name="connsiteX7" fmla="*/ 3426278 w 8464509"/>
              <a:gd name="connsiteY7" fmla="*/ 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0 w 8464509"/>
              <a:gd name="connsiteY5" fmla="*/ 6858000 h 6858000"/>
              <a:gd name="connsiteX6" fmla="*/ 3426278 w 8464509"/>
              <a:gd name="connsiteY6" fmla="*/ 0 h 6858000"/>
              <a:gd name="connsiteX0" fmla="*/ 3993491 w 8464509"/>
              <a:gd name="connsiteY0" fmla="*/ 19455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0 w 8464509"/>
              <a:gd name="connsiteY5" fmla="*/ 6858000 h 6858000"/>
              <a:gd name="connsiteX6" fmla="*/ 3993491 w 8464509"/>
              <a:gd name="connsiteY6" fmla="*/ 19455 h 6858000"/>
              <a:gd name="connsiteX0" fmla="*/ 3993491 w 8464509"/>
              <a:gd name="connsiteY0" fmla="*/ 19455 h 6858000"/>
              <a:gd name="connsiteX1" fmla="*/ 3440072 w 8464509"/>
              <a:gd name="connsiteY1" fmla="*/ 37000 h 6858000"/>
              <a:gd name="connsiteX2" fmla="*/ 8464509 w 8464509"/>
              <a:gd name="connsiteY2" fmla="*/ 0 h 6858000"/>
              <a:gd name="connsiteX3" fmla="*/ 8464509 w 8464509"/>
              <a:gd name="connsiteY3" fmla="*/ 6858000 h 6858000"/>
              <a:gd name="connsiteX4" fmla="*/ 0 w 8464509"/>
              <a:gd name="connsiteY4" fmla="*/ 6858000 h 6858000"/>
              <a:gd name="connsiteX5" fmla="*/ 3993491 w 8464509"/>
              <a:gd name="connsiteY5" fmla="*/ 19455 h 6858000"/>
              <a:gd name="connsiteX0" fmla="*/ 3993491 w 8464509"/>
              <a:gd name="connsiteY0" fmla="*/ 19455 h 6858000"/>
              <a:gd name="connsiteX1" fmla="*/ 8464509 w 8464509"/>
              <a:gd name="connsiteY1" fmla="*/ 0 h 6858000"/>
              <a:gd name="connsiteX2" fmla="*/ 8464509 w 8464509"/>
              <a:gd name="connsiteY2" fmla="*/ 6858000 h 6858000"/>
              <a:gd name="connsiteX3" fmla="*/ 0 w 8464509"/>
              <a:gd name="connsiteY3" fmla="*/ 6858000 h 6858000"/>
              <a:gd name="connsiteX4" fmla="*/ 3993491 w 8464509"/>
              <a:gd name="connsiteY4" fmla="*/ 19455 h 6858000"/>
              <a:gd name="connsiteX0" fmla="*/ 4061557 w 8464509"/>
              <a:gd name="connsiteY0" fmla="*/ 0 h 6858001"/>
              <a:gd name="connsiteX1" fmla="*/ 8464509 w 8464509"/>
              <a:gd name="connsiteY1" fmla="*/ 1 h 6858001"/>
              <a:gd name="connsiteX2" fmla="*/ 8464509 w 8464509"/>
              <a:gd name="connsiteY2" fmla="*/ 6858001 h 6858001"/>
              <a:gd name="connsiteX3" fmla="*/ 0 w 8464509"/>
              <a:gd name="connsiteY3" fmla="*/ 6858001 h 6858001"/>
              <a:gd name="connsiteX4" fmla="*/ 4061557 w 8464509"/>
              <a:gd name="connsiteY4" fmla="*/ 0 h 6858001"/>
              <a:gd name="connsiteX0" fmla="*/ 5059852 w 8464509"/>
              <a:gd name="connsiteY0" fmla="*/ 19454 h 6858000"/>
              <a:gd name="connsiteX1" fmla="*/ 8464509 w 8464509"/>
              <a:gd name="connsiteY1" fmla="*/ 0 h 6858000"/>
              <a:gd name="connsiteX2" fmla="*/ 8464509 w 8464509"/>
              <a:gd name="connsiteY2" fmla="*/ 6858000 h 6858000"/>
              <a:gd name="connsiteX3" fmla="*/ 0 w 8464509"/>
              <a:gd name="connsiteY3" fmla="*/ 6858000 h 6858000"/>
              <a:gd name="connsiteX4" fmla="*/ 5059852 w 8464509"/>
              <a:gd name="connsiteY4" fmla="*/ 19454 h 6858000"/>
              <a:gd name="connsiteX0" fmla="*/ 4061557 w 8464509"/>
              <a:gd name="connsiteY0" fmla="*/ 0 h 6877457"/>
              <a:gd name="connsiteX1" fmla="*/ 8464509 w 8464509"/>
              <a:gd name="connsiteY1" fmla="*/ 19457 h 6877457"/>
              <a:gd name="connsiteX2" fmla="*/ 8464509 w 8464509"/>
              <a:gd name="connsiteY2" fmla="*/ 6877457 h 6877457"/>
              <a:gd name="connsiteX3" fmla="*/ 0 w 8464509"/>
              <a:gd name="connsiteY3" fmla="*/ 6877457 h 6877457"/>
              <a:gd name="connsiteX4" fmla="*/ 4061557 w 8464509"/>
              <a:gd name="connsiteY4" fmla="*/ 0 h 6877457"/>
              <a:gd name="connsiteX0" fmla="*/ 4040810 w 8464509"/>
              <a:gd name="connsiteY0" fmla="*/ 0 h 6877457"/>
              <a:gd name="connsiteX1" fmla="*/ 8464509 w 8464509"/>
              <a:gd name="connsiteY1" fmla="*/ 19457 h 6877457"/>
              <a:gd name="connsiteX2" fmla="*/ 8464509 w 8464509"/>
              <a:gd name="connsiteY2" fmla="*/ 6877457 h 6877457"/>
              <a:gd name="connsiteX3" fmla="*/ 0 w 8464509"/>
              <a:gd name="connsiteY3" fmla="*/ 6877457 h 6877457"/>
              <a:gd name="connsiteX4" fmla="*/ 4040810 w 8464509"/>
              <a:gd name="connsiteY4" fmla="*/ 0 h 6877457"/>
              <a:gd name="connsiteX0" fmla="*/ 4040810 w 8464509"/>
              <a:gd name="connsiteY0" fmla="*/ 0 h 6877457"/>
              <a:gd name="connsiteX1" fmla="*/ 8464509 w 8464509"/>
              <a:gd name="connsiteY1" fmla="*/ 143986 h 6877457"/>
              <a:gd name="connsiteX2" fmla="*/ 8464509 w 8464509"/>
              <a:gd name="connsiteY2" fmla="*/ 6877457 h 6877457"/>
              <a:gd name="connsiteX3" fmla="*/ 0 w 8464509"/>
              <a:gd name="connsiteY3" fmla="*/ 6877457 h 6877457"/>
              <a:gd name="connsiteX4" fmla="*/ 4040810 w 8464509"/>
              <a:gd name="connsiteY4" fmla="*/ 0 h 6877457"/>
              <a:gd name="connsiteX0" fmla="*/ 4040810 w 8468658"/>
              <a:gd name="connsiteY0" fmla="*/ 0 h 6877457"/>
              <a:gd name="connsiteX1" fmla="*/ 8468658 w 8468658"/>
              <a:gd name="connsiteY1" fmla="*/ 12341 h 6877457"/>
              <a:gd name="connsiteX2" fmla="*/ 8464509 w 8468658"/>
              <a:gd name="connsiteY2" fmla="*/ 6877457 h 6877457"/>
              <a:gd name="connsiteX3" fmla="*/ 0 w 8468658"/>
              <a:gd name="connsiteY3" fmla="*/ 6877457 h 6877457"/>
              <a:gd name="connsiteX4" fmla="*/ 4040810 w 8468658"/>
              <a:gd name="connsiteY4" fmla="*/ 0 h 6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8658" h="6877457">
                <a:moveTo>
                  <a:pt x="4040810" y="0"/>
                </a:moveTo>
                <a:lnTo>
                  <a:pt x="8468658" y="12341"/>
                </a:lnTo>
                <a:lnTo>
                  <a:pt x="8464509" y="6877457"/>
                </a:lnTo>
                <a:lnTo>
                  <a:pt x="0" y="6877457"/>
                </a:lnTo>
                <a:lnTo>
                  <a:pt x="4040810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 dirty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3101667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98B14A3-A5A4-2F4A-95D8-651E4818BB24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Треугольник 25">
            <a:extLst>
              <a:ext uri="{FF2B5EF4-FFF2-40B4-BE49-F238E27FC236}">
                <a16:creationId xmlns:a16="http://schemas.microsoft.com/office/drawing/2014/main" id="{FA21A50F-6662-5046-B75A-1261DC14ABF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FDC47F2-EE1F-4644-989A-72996AC94A96}"/>
              </a:ext>
            </a:extLst>
          </p:cNvPr>
          <p:cNvGrpSpPr/>
          <p:nvPr userDrawn="1"/>
        </p:nvGrpSpPr>
        <p:grpSpPr>
          <a:xfrm>
            <a:off x="401408" y="1983214"/>
            <a:ext cx="5127171" cy="979022"/>
            <a:chOff x="417597" y="1992086"/>
            <a:chExt cx="5127171" cy="979022"/>
          </a:xfrm>
          <a:solidFill>
            <a:schemeClr val="accent3">
              <a:lumMod val="75000"/>
            </a:schemeClr>
          </a:solidFill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386ED203-5311-5B45-870D-8D058E718B91}"/>
                </a:ext>
              </a:extLst>
            </p:cNvPr>
            <p:cNvSpPr/>
            <p:nvPr/>
          </p:nvSpPr>
          <p:spPr>
            <a:xfrm>
              <a:off x="417597" y="1992086"/>
              <a:ext cx="5127171" cy="7047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400" noProof="0" dirty="0"/>
            </a:p>
          </p:txBody>
        </p:sp>
        <p:sp>
          <p:nvSpPr>
            <p:cNvPr id="15" name="Треугольник 14">
              <a:extLst>
                <a:ext uri="{FF2B5EF4-FFF2-40B4-BE49-F238E27FC236}">
                  <a16:creationId xmlns:a16="http://schemas.microsoft.com/office/drawing/2014/main" id="{DE2C0F56-426C-5F4D-AAFD-DF53CA60DB1F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821824" y="2696788"/>
              <a:ext cx="318212" cy="2743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400" noProof="0" dirty="0"/>
            </a:p>
          </p:txBody>
        </p:sp>
      </p:grp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5125" y="1984781"/>
            <a:ext cx="4639736" cy="703135"/>
          </a:xfrm>
        </p:spPr>
        <p:txBody>
          <a:bodyPr lIns="91440" rIns="91440" rtlCol="0" anchor="ctr">
            <a:normAutofit/>
          </a:bodyPr>
          <a:lstStyle>
            <a:lvl1pPr marL="0" indent="0" algn="ctr">
              <a:buNone/>
              <a:defRPr sz="20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5125" y="3154858"/>
            <a:ext cx="4639736" cy="2870009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545E4D-D81A-46A4-97A5-A855C0AC7B89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0EC9B82D-42A0-2549-AF1A-BB955578D14E}"/>
              </a:ext>
            </a:extLst>
          </p:cNvPr>
          <p:cNvGrpSpPr/>
          <p:nvPr userDrawn="1"/>
        </p:nvGrpSpPr>
        <p:grpSpPr>
          <a:xfrm>
            <a:off x="6663674" y="1983214"/>
            <a:ext cx="5127171" cy="979022"/>
            <a:chOff x="417597" y="1992086"/>
            <a:chExt cx="5127171" cy="979022"/>
          </a:xfrm>
          <a:solidFill>
            <a:schemeClr val="accent3">
              <a:lumMod val="75000"/>
            </a:schemeClr>
          </a:solidFill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F986011-7709-A448-BC93-37507571BAF8}"/>
                </a:ext>
              </a:extLst>
            </p:cNvPr>
            <p:cNvSpPr/>
            <p:nvPr/>
          </p:nvSpPr>
          <p:spPr>
            <a:xfrm>
              <a:off x="417597" y="1992086"/>
              <a:ext cx="5127171" cy="7047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400" noProof="0" dirty="0"/>
            </a:p>
          </p:txBody>
        </p:sp>
        <p:sp>
          <p:nvSpPr>
            <p:cNvPr id="21" name="Треугольник 20">
              <a:extLst>
                <a:ext uri="{FF2B5EF4-FFF2-40B4-BE49-F238E27FC236}">
                  <a16:creationId xmlns:a16="http://schemas.microsoft.com/office/drawing/2014/main" id="{97EFE62B-D2C4-6147-8593-BDB17D7FB781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822076" y="2696788"/>
              <a:ext cx="318212" cy="2743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400" noProof="0" dirty="0"/>
            </a:p>
          </p:txBody>
        </p:sp>
      </p:grpSp>
      <p:sp>
        <p:nvSpPr>
          <p:cNvPr id="22" name="Текст 2">
            <a:extLst>
              <a:ext uri="{FF2B5EF4-FFF2-40B4-BE49-F238E27FC236}">
                <a16:creationId xmlns:a16="http://schemas.microsoft.com/office/drawing/2014/main" id="{A343E295-0EB5-2B45-8B07-FB33A0D549D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907391" y="1984781"/>
            <a:ext cx="4639736" cy="703135"/>
          </a:xfrm>
        </p:spPr>
        <p:txBody>
          <a:bodyPr lIns="91440" rIns="91440" rtlCol="0" anchor="ctr">
            <a:normAutofit/>
          </a:bodyPr>
          <a:lstStyle>
            <a:lvl1pPr marL="0" indent="0" algn="ctr">
              <a:buNone/>
              <a:defRPr sz="20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3" name="Объект 3">
            <a:extLst>
              <a:ext uri="{FF2B5EF4-FFF2-40B4-BE49-F238E27FC236}">
                <a16:creationId xmlns:a16="http://schemas.microsoft.com/office/drawing/2014/main" id="{86411A82-4B2C-2345-940D-003FAE95661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907391" y="3154858"/>
            <a:ext cx="4639736" cy="2870009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81638DF-1560-0147-9FCE-648610243627}"/>
              </a:ext>
            </a:extLst>
          </p:cNvPr>
          <p:cNvCxnSpPr/>
          <p:nvPr userDrawn="1"/>
        </p:nvCxnSpPr>
        <p:spPr>
          <a:xfrm>
            <a:off x="6096000" y="2055833"/>
            <a:ext cx="0" cy="381326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Заголовок 9">
            <a:extLst>
              <a:ext uri="{FF2B5EF4-FFF2-40B4-BE49-F238E27FC236}">
                <a16:creationId xmlns:a16="http://schemas.microsoft.com/office/drawing/2014/main" id="{6500C466-2C7C-0F41-ADF8-F36158F8B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30" y="893729"/>
            <a:ext cx="10205573" cy="910492"/>
          </a:xfrm>
        </p:spPr>
        <p:txBody>
          <a:bodyPr rtlCol="0"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03473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513765-BF7A-4639-8136-1DA108E9B0A8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E5791F-3F71-BF44-BA4E-0B7D386184DC}"/>
              </a:ext>
            </a:extLst>
          </p:cNvPr>
          <p:cNvSpPr/>
          <p:nvPr userDrawn="1"/>
        </p:nvSpPr>
        <p:spPr>
          <a:xfrm>
            <a:off x="0" y="467833"/>
            <a:ext cx="11729822" cy="58904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19AE2E01-52D8-994A-80AC-622260011952}"/>
              </a:ext>
            </a:extLst>
          </p:cNvPr>
          <p:cNvSpPr/>
          <p:nvPr userDrawn="1"/>
        </p:nvSpPr>
        <p:spPr>
          <a:xfrm>
            <a:off x="1915754" y="3684257"/>
            <a:ext cx="3112470" cy="3112470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Треугольник 7">
            <a:extLst>
              <a:ext uri="{FF2B5EF4-FFF2-40B4-BE49-F238E27FC236}">
                <a16:creationId xmlns:a16="http://schemas.microsoft.com/office/drawing/2014/main" id="{B8F16C36-FC88-9044-8303-4AAB2C148BA5}"/>
              </a:ext>
            </a:extLst>
          </p:cNvPr>
          <p:cNvSpPr/>
          <p:nvPr userDrawn="1"/>
        </p:nvSpPr>
        <p:spPr>
          <a:xfrm>
            <a:off x="4668946" y="522786"/>
            <a:ext cx="718556" cy="718556"/>
          </a:xfrm>
          <a:prstGeom prst="triangle">
            <a:avLst/>
          </a:prstGeom>
          <a:pattFill prst="dkHorz">
            <a:fgClr>
              <a:schemeClr val="accent2"/>
            </a:fgClr>
            <a:bgClr>
              <a:srgbClr val="1D9BA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7DA0D001-BFE9-164E-A088-53FE53ABF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5123378" cy="6864485"/>
          </a:xfrm>
          <a:custGeom>
            <a:avLst/>
            <a:gdLst>
              <a:gd name="connsiteX0" fmla="*/ 1602021 w 6096000"/>
              <a:gd name="connsiteY0" fmla="*/ 0 h 6858000"/>
              <a:gd name="connsiteX1" fmla="*/ 6096000 w 6096000"/>
              <a:gd name="connsiteY1" fmla="*/ 0 h 6858000"/>
              <a:gd name="connsiteX2" fmla="*/ 1612869 w 6096000"/>
              <a:gd name="connsiteY2" fmla="*/ 6841445 h 6858000"/>
              <a:gd name="connsiteX3" fmla="*/ 1612869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6" fmla="*/ 1602021 w 6096000"/>
              <a:gd name="connsiteY6" fmla="*/ 0 h 6858000"/>
              <a:gd name="connsiteX0" fmla="*/ 1602021 w 6096000"/>
              <a:gd name="connsiteY0" fmla="*/ 0 h 6858000"/>
              <a:gd name="connsiteX1" fmla="*/ 6096000 w 6096000"/>
              <a:gd name="connsiteY1" fmla="*/ 0 h 6858000"/>
              <a:gd name="connsiteX2" fmla="*/ 2014112 w 6096000"/>
              <a:gd name="connsiteY2" fmla="*/ 6857657 h 6858000"/>
              <a:gd name="connsiteX3" fmla="*/ 1612869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6" fmla="*/ 1602021 w 6096000"/>
              <a:gd name="connsiteY6" fmla="*/ 0 h 6858000"/>
              <a:gd name="connsiteX0" fmla="*/ 1602021 w 6096000"/>
              <a:gd name="connsiteY0" fmla="*/ 0 h 6864485"/>
              <a:gd name="connsiteX1" fmla="*/ 6096000 w 6096000"/>
              <a:gd name="connsiteY1" fmla="*/ 0 h 6864485"/>
              <a:gd name="connsiteX2" fmla="*/ 2014112 w 6096000"/>
              <a:gd name="connsiteY2" fmla="*/ 6857657 h 6864485"/>
              <a:gd name="connsiteX3" fmla="*/ 2033403 w 6096000"/>
              <a:gd name="connsiteY3" fmla="*/ 6864485 h 6864485"/>
              <a:gd name="connsiteX4" fmla="*/ 0 w 6096000"/>
              <a:gd name="connsiteY4" fmla="*/ 6858000 h 6864485"/>
              <a:gd name="connsiteX5" fmla="*/ 0 w 6096000"/>
              <a:gd name="connsiteY5" fmla="*/ 0 h 6864485"/>
              <a:gd name="connsiteX6" fmla="*/ 1602021 w 6096000"/>
              <a:gd name="connsiteY6" fmla="*/ 0 h 6864485"/>
              <a:gd name="connsiteX0" fmla="*/ 1602021 w 6096000"/>
              <a:gd name="connsiteY0" fmla="*/ 0 h 6864485"/>
              <a:gd name="connsiteX1" fmla="*/ 6096000 w 6096000"/>
              <a:gd name="connsiteY1" fmla="*/ 0 h 6864485"/>
              <a:gd name="connsiteX2" fmla="*/ 2014112 w 6096000"/>
              <a:gd name="connsiteY2" fmla="*/ 6857657 h 6864485"/>
              <a:gd name="connsiteX3" fmla="*/ 2002538 w 6096000"/>
              <a:gd name="connsiteY3" fmla="*/ 6864485 h 6864485"/>
              <a:gd name="connsiteX4" fmla="*/ 0 w 6096000"/>
              <a:gd name="connsiteY4" fmla="*/ 6858000 h 6864485"/>
              <a:gd name="connsiteX5" fmla="*/ 0 w 6096000"/>
              <a:gd name="connsiteY5" fmla="*/ 0 h 6864485"/>
              <a:gd name="connsiteX6" fmla="*/ 1602021 w 6096000"/>
              <a:gd name="connsiteY6" fmla="*/ 0 h 686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4485">
                <a:moveTo>
                  <a:pt x="1602021" y="0"/>
                </a:moveTo>
                <a:lnTo>
                  <a:pt x="6096000" y="0"/>
                </a:lnTo>
                <a:lnTo>
                  <a:pt x="2014112" y="6857657"/>
                </a:lnTo>
                <a:lnTo>
                  <a:pt x="2002538" y="6864485"/>
                </a:lnTo>
                <a:lnTo>
                  <a:pt x="0" y="6858000"/>
                </a:lnTo>
                <a:lnTo>
                  <a:pt x="0" y="0"/>
                </a:lnTo>
                <a:lnTo>
                  <a:pt x="1602021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810C3D4C-012F-184D-B7D5-E89B7B9A7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06410" y="2679259"/>
            <a:ext cx="2988860" cy="1395208"/>
          </a:xfrm>
        </p:spPr>
        <p:txBody>
          <a:bodyPr lIns="0" rtlCol="0"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17" name="Текст 11">
            <a:extLst>
              <a:ext uri="{FF2B5EF4-FFF2-40B4-BE49-F238E27FC236}">
                <a16:creationId xmlns:a16="http://schemas.microsoft.com/office/drawing/2014/main" id="{D16862ED-2F5E-FE49-AB49-49CEC0EA33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18426" y="793580"/>
            <a:ext cx="3304279" cy="5270839"/>
          </a:xfrm>
        </p:spPr>
        <p:txBody>
          <a:bodyPr lIns="0" rtlCol="0" anchor="ctr">
            <a:norm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spc="0">
                <a:solidFill>
                  <a:schemeClr val="bg1"/>
                </a:solidFill>
              </a:defRPr>
            </a:lvl1pPr>
            <a:lvl2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2pPr>
            <a:lvl3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3pPr>
            <a:lvl4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4pPr>
            <a:lvl5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59825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8DC6CEA-EEF7-4407-9C90-90AAEB9C4E02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72A5F6-5449-2840-B48F-2AA85FE272A3}"/>
              </a:ext>
            </a:extLst>
          </p:cNvPr>
          <p:cNvSpPr/>
          <p:nvPr userDrawn="1"/>
        </p:nvSpPr>
        <p:spPr>
          <a:xfrm>
            <a:off x="0" y="0"/>
            <a:ext cx="3502598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CAF18EC0-3F9F-6449-A2B2-A792B70BEA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444819" y="597553"/>
            <a:ext cx="6063915" cy="6063915"/>
          </a:xfrm>
          <a:custGeom>
            <a:avLst/>
            <a:gdLst>
              <a:gd name="connsiteX0" fmla="*/ 0 w 6063915"/>
              <a:gd name="connsiteY0" fmla="*/ 0 h 6063915"/>
              <a:gd name="connsiteX1" fmla="*/ 6063915 w 6063915"/>
              <a:gd name="connsiteY1" fmla="*/ 0 h 6063915"/>
              <a:gd name="connsiteX2" fmla="*/ 3031957 w 6063915"/>
              <a:gd name="connsiteY2" fmla="*/ 6063915 h 60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3915" h="6063915">
                <a:moveTo>
                  <a:pt x="0" y="0"/>
                </a:moveTo>
                <a:lnTo>
                  <a:pt x="6063915" y="0"/>
                </a:lnTo>
                <a:lnTo>
                  <a:pt x="3031957" y="606391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 dirty="0"/>
              <a:t>Вставка рисунка</a:t>
            </a: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68357860-E91C-1745-A5D1-921689BF47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76994" y="1535397"/>
            <a:ext cx="4845068" cy="1858617"/>
          </a:xfrm>
        </p:spPr>
        <p:txBody>
          <a:bodyPr rtlCol="0" anchor="b">
            <a:normAutofit/>
          </a:bodyPr>
          <a:lstStyle>
            <a:lvl1pPr algn="l">
              <a:defRPr sz="4800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094A3FA1-7F3F-2D41-ABE1-512FA9FC4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6996" y="3401899"/>
            <a:ext cx="4845066" cy="2107095"/>
          </a:xfrm>
        </p:spPr>
        <p:txBody>
          <a:bodyPr rtlCol="0"/>
          <a:lstStyle>
            <a:lvl1pPr marL="182880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1pPr>
            <a:lvl2pPr marL="38404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2pPr>
            <a:lvl3pPr marL="56692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3pPr>
            <a:lvl4pPr marL="74980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4pPr>
            <a:lvl5pPr marL="93268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97985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Узкий заголовок и объек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0E494-57DE-49FD-BE65-9F6028F201AC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3">
            <a:extLst>
              <a:ext uri="{FF2B5EF4-FFF2-40B4-BE49-F238E27FC236}">
                <a16:creationId xmlns:a16="http://schemas.microsoft.com/office/drawing/2014/main" id="{B4D4881A-F72E-2D4F-BC41-5D2839D87000}"/>
              </a:ext>
            </a:extLst>
          </p:cNvPr>
          <p:cNvSpPr/>
          <p:nvPr userDrawn="1"/>
        </p:nvSpPr>
        <p:spPr>
          <a:xfrm>
            <a:off x="4997302" y="0"/>
            <a:ext cx="7194698" cy="6879265"/>
          </a:xfrm>
          <a:custGeom>
            <a:avLst/>
            <a:gdLst>
              <a:gd name="connsiteX0" fmla="*/ 0 w 5004391"/>
              <a:gd name="connsiteY0" fmla="*/ 0 h 6858000"/>
              <a:gd name="connsiteX1" fmla="*/ 5004391 w 5004391"/>
              <a:gd name="connsiteY1" fmla="*/ 0 h 6858000"/>
              <a:gd name="connsiteX2" fmla="*/ 5004391 w 5004391"/>
              <a:gd name="connsiteY2" fmla="*/ 6858000 h 6858000"/>
              <a:gd name="connsiteX3" fmla="*/ 0 w 5004391"/>
              <a:gd name="connsiteY3" fmla="*/ 6858000 h 6858000"/>
              <a:gd name="connsiteX4" fmla="*/ 0 w 5004391"/>
              <a:gd name="connsiteY4" fmla="*/ 0 h 6858000"/>
              <a:gd name="connsiteX0" fmla="*/ 1424763 w 5004391"/>
              <a:gd name="connsiteY0" fmla="*/ 0 h 6858000"/>
              <a:gd name="connsiteX1" fmla="*/ 5004391 w 5004391"/>
              <a:gd name="connsiteY1" fmla="*/ 0 h 6858000"/>
              <a:gd name="connsiteX2" fmla="*/ 5004391 w 5004391"/>
              <a:gd name="connsiteY2" fmla="*/ 6858000 h 6858000"/>
              <a:gd name="connsiteX3" fmla="*/ 0 w 5004391"/>
              <a:gd name="connsiteY3" fmla="*/ 6858000 h 6858000"/>
              <a:gd name="connsiteX4" fmla="*/ 1424763 w 5004391"/>
              <a:gd name="connsiteY4" fmla="*/ 0 h 6858000"/>
              <a:gd name="connsiteX0" fmla="*/ 1275907 w 5004391"/>
              <a:gd name="connsiteY0" fmla="*/ 21265 h 6858000"/>
              <a:gd name="connsiteX1" fmla="*/ 5004391 w 5004391"/>
              <a:gd name="connsiteY1" fmla="*/ 0 h 6858000"/>
              <a:gd name="connsiteX2" fmla="*/ 5004391 w 5004391"/>
              <a:gd name="connsiteY2" fmla="*/ 6858000 h 6858000"/>
              <a:gd name="connsiteX3" fmla="*/ 0 w 5004391"/>
              <a:gd name="connsiteY3" fmla="*/ 6858000 h 6858000"/>
              <a:gd name="connsiteX4" fmla="*/ 1275907 w 5004391"/>
              <a:gd name="connsiteY4" fmla="*/ 21265 h 6858000"/>
              <a:gd name="connsiteX0" fmla="*/ 3466214 w 7194698"/>
              <a:gd name="connsiteY0" fmla="*/ 21265 h 6879265"/>
              <a:gd name="connsiteX1" fmla="*/ 7194698 w 7194698"/>
              <a:gd name="connsiteY1" fmla="*/ 0 h 6879265"/>
              <a:gd name="connsiteX2" fmla="*/ 7194698 w 7194698"/>
              <a:gd name="connsiteY2" fmla="*/ 6858000 h 6879265"/>
              <a:gd name="connsiteX3" fmla="*/ 0 w 7194698"/>
              <a:gd name="connsiteY3" fmla="*/ 6879265 h 6879265"/>
              <a:gd name="connsiteX4" fmla="*/ 3466214 w 7194698"/>
              <a:gd name="connsiteY4" fmla="*/ 21265 h 687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4698" h="6879265">
                <a:moveTo>
                  <a:pt x="3466214" y="21265"/>
                </a:moveTo>
                <a:lnTo>
                  <a:pt x="7194698" y="0"/>
                </a:lnTo>
                <a:lnTo>
                  <a:pt x="7194698" y="6858000"/>
                </a:lnTo>
                <a:lnTo>
                  <a:pt x="0" y="6879265"/>
                </a:lnTo>
                <a:lnTo>
                  <a:pt x="3466214" y="2126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Треугольник 5">
            <a:extLst>
              <a:ext uri="{FF2B5EF4-FFF2-40B4-BE49-F238E27FC236}">
                <a16:creationId xmlns:a16="http://schemas.microsoft.com/office/drawing/2014/main" id="{214CA4B6-21BC-234A-9FAD-E362D7F194C4}"/>
              </a:ext>
            </a:extLst>
          </p:cNvPr>
          <p:cNvSpPr/>
          <p:nvPr userDrawn="1"/>
        </p:nvSpPr>
        <p:spPr>
          <a:xfrm>
            <a:off x="2571311" y="3814571"/>
            <a:ext cx="2960808" cy="2960808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815F04B4-E3C0-0845-8DEC-98C63E21B466}"/>
              </a:ext>
            </a:extLst>
          </p:cNvPr>
          <p:cNvSpPr/>
          <p:nvPr userDrawn="1"/>
        </p:nvSpPr>
        <p:spPr>
          <a:xfrm rot="10800000">
            <a:off x="2277396" y="3814571"/>
            <a:ext cx="1360968" cy="1360968"/>
          </a:xfrm>
          <a:prstGeom prst="triangle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6850A90A-EBB3-314C-9D98-A4220E2739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2569281" y="330912"/>
            <a:ext cx="6217440" cy="6217440"/>
          </a:xfrm>
          <a:custGeom>
            <a:avLst/>
            <a:gdLst>
              <a:gd name="connsiteX0" fmla="*/ 0 w 6063915"/>
              <a:gd name="connsiteY0" fmla="*/ 0 h 6063915"/>
              <a:gd name="connsiteX1" fmla="*/ 6063915 w 6063915"/>
              <a:gd name="connsiteY1" fmla="*/ 0 h 6063915"/>
              <a:gd name="connsiteX2" fmla="*/ 3031957 w 6063915"/>
              <a:gd name="connsiteY2" fmla="*/ 6063915 h 60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3915" h="6063915">
                <a:moveTo>
                  <a:pt x="0" y="0"/>
                </a:moveTo>
                <a:lnTo>
                  <a:pt x="6063915" y="0"/>
                </a:lnTo>
                <a:lnTo>
                  <a:pt x="3031957" y="606391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3001923-8460-C64B-A54B-3221B8A6B8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8108" y="1957888"/>
            <a:ext cx="3815484" cy="1858617"/>
          </a:xfrm>
        </p:spPr>
        <p:txBody>
          <a:bodyPr rtlCol="0" anchor="b">
            <a:normAutofit/>
          </a:bodyPr>
          <a:lstStyle>
            <a:lvl1pPr algn="ctr">
              <a:defRPr sz="4800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9E64A275-2629-244A-A66F-FC140850C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8110" y="3824390"/>
            <a:ext cx="3815482" cy="2107095"/>
          </a:xfrm>
        </p:spPr>
        <p:txBody>
          <a:bodyPr rtlCol="0"/>
          <a:lstStyle>
            <a:lvl1pPr marL="182880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1pPr>
            <a:lvl2pPr marL="38404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2pPr>
            <a:lvl3pPr marL="56692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3pPr>
            <a:lvl4pPr marL="74980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4pPr>
            <a:lvl5pPr marL="93268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520102B5-5695-C743-B30E-C92897B48D89}"/>
              </a:ext>
            </a:extLst>
          </p:cNvPr>
          <p:cNvSpPr/>
          <p:nvPr userDrawn="1"/>
        </p:nvSpPr>
        <p:spPr>
          <a:xfrm rot="16200000">
            <a:off x="11604063" y="316289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64220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с узким объектом и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04249B-30E1-43D5-AB2D-F9BAE7E5D767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0D84E6-6DEA-1D4E-92C3-A360785A027B}"/>
              </a:ext>
            </a:extLst>
          </p:cNvPr>
          <p:cNvSpPr/>
          <p:nvPr userDrawn="1"/>
        </p:nvSpPr>
        <p:spPr>
          <a:xfrm>
            <a:off x="0" y="1730829"/>
            <a:ext cx="8229600" cy="347798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Треугольник 5">
            <a:extLst>
              <a:ext uri="{FF2B5EF4-FFF2-40B4-BE49-F238E27FC236}">
                <a16:creationId xmlns:a16="http://schemas.microsoft.com/office/drawing/2014/main" id="{C28500E9-800B-C94A-B6F9-F73D37B2D301}"/>
              </a:ext>
            </a:extLst>
          </p:cNvPr>
          <p:cNvSpPr/>
          <p:nvPr userDrawn="1"/>
        </p:nvSpPr>
        <p:spPr>
          <a:xfrm rot="10800000">
            <a:off x="8749091" y="0"/>
            <a:ext cx="3442907" cy="3112470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1EAD70A4-7AF0-7E4D-ABBC-34DD61D7B01E}"/>
              </a:ext>
            </a:extLst>
          </p:cNvPr>
          <p:cNvSpPr/>
          <p:nvPr userDrawn="1"/>
        </p:nvSpPr>
        <p:spPr>
          <a:xfrm rot="10800000">
            <a:off x="3727215" y="5551712"/>
            <a:ext cx="1424687" cy="1306288"/>
          </a:xfrm>
          <a:prstGeom prst="triangle">
            <a:avLst/>
          </a:prstGeom>
          <a:pattFill prst="lgGrid">
            <a:fgClr>
              <a:schemeClr val="accent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id="{14C43A8B-650C-3B4B-9F8C-592CE9F26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25" y="2464270"/>
            <a:ext cx="5227376" cy="727700"/>
          </a:xfrm>
        </p:spPr>
        <p:txBody>
          <a:bodyPr rtlCol="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0345C704-9538-984E-8D14-D6AEC9A4C42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68623" y="3265903"/>
            <a:ext cx="5227377" cy="1642386"/>
          </a:xfrm>
        </p:spPr>
        <p:txBody>
          <a:bodyPr lIns="91440" rIns="91440" rtlCol="0" anchor="t">
            <a:normAutofit/>
          </a:bodyPr>
          <a:lstStyle>
            <a:lvl1pPr marL="0" indent="0">
              <a:buNone/>
              <a:defRPr sz="2000" b="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647B5AD0-4AD4-9843-9C08-DEF894490A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4593262" y="0"/>
            <a:ext cx="7598736" cy="6858000"/>
          </a:xfrm>
          <a:prstGeom prst="triangle">
            <a:avLst/>
          </a:prstGeom>
          <a:solidFill>
            <a:schemeClr val="accent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Треугольник 13">
            <a:extLst>
              <a:ext uri="{FF2B5EF4-FFF2-40B4-BE49-F238E27FC236}">
                <a16:creationId xmlns:a16="http://schemas.microsoft.com/office/drawing/2014/main" id="{8795BE2D-99B1-FE49-84B1-C41E44A8AC0B}"/>
              </a:ext>
            </a:extLst>
          </p:cNvPr>
          <p:cNvSpPr/>
          <p:nvPr userDrawn="1"/>
        </p:nvSpPr>
        <p:spPr>
          <a:xfrm rot="5400000">
            <a:off x="-48606" y="2524533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03155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 с изображением и именем авто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34F14FD9-9995-BE48-8C0E-B1454B9F23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6012" y="0"/>
            <a:ext cx="7598735" cy="6858000"/>
          </a:xfrm>
          <a:custGeom>
            <a:avLst/>
            <a:gdLst>
              <a:gd name="connsiteX0" fmla="*/ 0 w 7598735"/>
              <a:gd name="connsiteY0" fmla="*/ 0 h 6858000"/>
              <a:gd name="connsiteX1" fmla="*/ 7598735 w 7598735"/>
              <a:gd name="connsiteY1" fmla="*/ 0 h 6858000"/>
              <a:gd name="connsiteX2" fmla="*/ 7598735 w 7598735"/>
              <a:gd name="connsiteY2" fmla="*/ 6858000 h 6858000"/>
              <a:gd name="connsiteX3" fmla="*/ 0 w 7598735"/>
              <a:gd name="connsiteY3" fmla="*/ 6858000 h 6858000"/>
              <a:gd name="connsiteX4" fmla="*/ 0 w 7598735"/>
              <a:gd name="connsiteY4" fmla="*/ 6378840 h 6858000"/>
              <a:gd name="connsiteX5" fmla="*/ 140333 w 7598735"/>
              <a:gd name="connsiteY5" fmla="*/ 6379536 h 6858000"/>
              <a:gd name="connsiteX6" fmla="*/ 3074919 w 7598735"/>
              <a:gd name="connsiteY6" fmla="*/ 489098 h 6858000"/>
              <a:gd name="connsiteX7" fmla="*/ 0 w 7598735"/>
              <a:gd name="connsiteY7" fmla="*/ 4800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8735" h="6858000">
                <a:moveTo>
                  <a:pt x="0" y="0"/>
                </a:moveTo>
                <a:lnTo>
                  <a:pt x="7598735" y="0"/>
                </a:lnTo>
                <a:lnTo>
                  <a:pt x="7598735" y="6858000"/>
                </a:lnTo>
                <a:lnTo>
                  <a:pt x="0" y="6858000"/>
                </a:lnTo>
                <a:lnTo>
                  <a:pt x="0" y="6378840"/>
                </a:lnTo>
                <a:lnTo>
                  <a:pt x="140333" y="6379536"/>
                </a:lnTo>
                <a:lnTo>
                  <a:pt x="3074919" y="489098"/>
                </a:lnTo>
                <a:lnTo>
                  <a:pt x="0" y="48004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BFAE6FFB-F37C-7040-87B6-654B2F44CE7A}"/>
              </a:ext>
            </a:extLst>
          </p:cNvPr>
          <p:cNvSpPr/>
          <p:nvPr userDrawn="1"/>
        </p:nvSpPr>
        <p:spPr>
          <a:xfrm>
            <a:off x="413825" y="463261"/>
            <a:ext cx="7347125" cy="5911703"/>
          </a:xfrm>
          <a:custGeom>
            <a:avLst/>
            <a:gdLst>
              <a:gd name="connsiteX0" fmla="*/ 125507 w 7347125"/>
              <a:gd name="connsiteY0" fmla="*/ 0 h 5911703"/>
              <a:gd name="connsiteX1" fmla="*/ 7347125 w 7347125"/>
              <a:gd name="connsiteY1" fmla="*/ 21265 h 5911703"/>
              <a:gd name="connsiteX2" fmla="*/ 4412539 w 7347125"/>
              <a:gd name="connsiteY2" fmla="*/ 5911703 h 5911703"/>
              <a:gd name="connsiteX3" fmla="*/ 1007798 w 7347125"/>
              <a:gd name="connsiteY3" fmla="*/ 5894815 h 5911703"/>
              <a:gd name="connsiteX4" fmla="*/ 1007798 w 7347125"/>
              <a:gd name="connsiteY4" fmla="*/ 5901070 h 5911703"/>
              <a:gd name="connsiteX5" fmla="*/ 0 w 7347125"/>
              <a:gd name="connsiteY5" fmla="*/ 5901070 h 5911703"/>
              <a:gd name="connsiteX6" fmla="*/ 0 w 7347125"/>
              <a:gd name="connsiteY6" fmla="*/ 10632 h 5911703"/>
              <a:gd name="connsiteX7" fmla="*/ 125507 w 7347125"/>
              <a:gd name="connsiteY7" fmla="*/ 10632 h 5911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47125" h="5911703">
                <a:moveTo>
                  <a:pt x="125507" y="0"/>
                </a:moveTo>
                <a:lnTo>
                  <a:pt x="7347125" y="21265"/>
                </a:lnTo>
                <a:lnTo>
                  <a:pt x="4412539" y="5911703"/>
                </a:lnTo>
                <a:lnTo>
                  <a:pt x="1007798" y="5894815"/>
                </a:lnTo>
                <a:lnTo>
                  <a:pt x="1007798" y="5901070"/>
                </a:lnTo>
                <a:lnTo>
                  <a:pt x="0" y="5901070"/>
                </a:lnTo>
                <a:lnTo>
                  <a:pt x="0" y="10632"/>
                </a:lnTo>
                <a:lnTo>
                  <a:pt x="125507" y="1063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F29BCF-31CA-45E6-96CC-BA129A116466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8AB73D1-1AA1-4E44-A7DA-8C00D8E10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1501" y="1609159"/>
            <a:ext cx="4253334" cy="3639682"/>
          </a:xfrm>
        </p:spPr>
        <p:txBody>
          <a:bodyPr rtlCol="0" anchor="t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Разместите здесь цитату</a:t>
            </a:r>
          </a:p>
        </p:txBody>
      </p:sp>
      <p:sp>
        <p:nvSpPr>
          <p:cNvPr id="13" name="Треугольник 12">
            <a:extLst>
              <a:ext uri="{FF2B5EF4-FFF2-40B4-BE49-F238E27FC236}">
                <a16:creationId xmlns:a16="http://schemas.microsoft.com/office/drawing/2014/main" id="{611FC0D0-E6E4-7645-B0C7-97FB2012039D}"/>
              </a:ext>
            </a:extLst>
          </p:cNvPr>
          <p:cNvSpPr/>
          <p:nvPr userDrawn="1"/>
        </p:nvSpPr>
        <p:spPr>
          <a:xfrm rot="5400000">
            <a:off x="-48606" y="1669422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11924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 (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C3F11B56-403C-AA43-BA54-5CD9A60BDDC5}"/>
              </a:ext>
            </a:extLst>
          </p:cNvPr>
          <p:cNvGrpSpPr/>
          <p:nvPr userDrawn="1"/>
        </p:nvGrpSpPr>
        <p:grpSpPr>
          <a:xfrm>
            <a:off x="-1411014" y="-4353"/>
            <a:ext cx="6884691" cy="6862353"/>
            <a:chOff x="0" y="-4353"/>
            <a:chExt cx="6884691" cy="6862353"/>
          </a:xfrm>
          <a:solidFill>
            <a:schemeClr val="accent3">
              <a:lumMod val="75000"/>
            </a:schemeClr>
          </a:solidFill>
        </p:grpSpPr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D8BAD61D-F455-9240-A0C6-DE4F40E47C29}"/>
                </a:ext>
              </a:extLst>
            </p:cNvPr>
            <p:cNvSpPr/>
            <p:nvPr userDrawn="1"/>
          </p:nvSpPr>
          <p:spPr>
            <a:xfrm>
              <a:off x="0" y="-4353"/>
              <a:ext cx="6884691" cy="6862353"/>
            </a:xfrm>
            <a:custGeom>
              <a:avLst/>
              <a:gdLst>
                <a:gd name="connsiteX0" fmla="*/ 0 w 6838726"/>
                <a:gd name="connsiteY0" fmla="*/ 0 h 6853468"/>
                <a:gd name="connsiteX1" fmla="*/ 6838726 w 6838726"/>
                <a:gd name="connsiteY1" fmla="*/ 20138 h 6853468"/>
                <a:gd name="connsiteX2" fmla="*/ 3434396 w 6838726"/>
                <a:gd name="connsiteY2" fmla="*/ 6853468 h 6853468"/>
                <a:gd name="connsiteX3" fmla="*/ 0 w 6838726"/>
                <a:gd name="connsiteY3" fmla="*/ 6836433 h 6853468"/>
                <a:gd name="connsiteX4" fmla="*/ 0 w 6838726"/>
                <a:gd name="connsiteY4" fmla="*/ 0 h 6853468"/>
                <a:gd name="connsiteX0" fmla="*/ 15156 w 6853882"/>
                <a:gd name="connsiteY0" fmla="*/ 0 h 6861693"/>
                <a:gd name="connsiteX1" fmla="*/ 6853882 w 6853882"/>
                <a:gd name="connsiteY1" fmla="*/ 20138 h 6861693"/>
                <a:gd name="connsiteX2" fmla="*/ 3449552 w 6853882"/>
                <a:gd name="connsiteY2" fmla="*/ 6853468 h 6861693"/>
                <a:gd name="connsiteX3" fmla="*/ 0 w 6853882"/>
                <a:gd name="connsiteY3" fmla="*/ 6861693 h 6861693"/>
                <a:gd name="connsiteX4" fmla="*/ 15156 w 6853882"/>
                <a:gd name="connsiteY4" fmla="*/ 0 h 6861693"/>
                <a:gd name="connsiteX0" fmla="*/ 15156 w 6853882"/>
                <a:gd name="connsiteY0" fmla="*/ 0 h 6863572"/>
                <a:gd name="connsiteX1" fmla="*/ 6853882 w 6853882"/>
                <a:gd name="connsiteY1" fmla="*/ 20138 h 6863572"/>
                <a:gd name="connsiteX2" fmla="*/ 3444500 w 6853882"/>
                <a:gd name="connsiteY2" fmla="*/ 6863572 h 6863572"/>
                <a:gd name="connsiteX3" fmla="*/ 0 w 6853882"/>
                <a:gd name="connsiteY3" fmla="*/ 6861693 h 6863572"/>
                <a:gd name="connsiteX4" fmla="*/ 15156 w 6853882"/>
                <a:gd name="connsiteY4" fmla="*/ 0 h 6863572"/>
                <a:gd name="connsiteX0" fmla="*/ 0 w 6866861"/>
                <a:gd name="connsiteY0" fmla="*/ 0 h 6856528"/>
                <a:gd name="connsiteX1" fmla="*/ 6866861 w 6866861"/>
                <a:gd name="connsiteY1" fmla="*/ 13094 h 6856528"/>
                <a:gd name="connsiteX2" fmla="*/ 3457479 w 6866861"/>
                <a:gd name="connsiteY2" fmla="*/ 6856528 h 6856528"/>
                <a:gd name="connsiteX3" fmla="*/ 12979 w 6866861"/>
                <a:gd name="connsiteY3" fmla="*/ 6854649 h 6856528"/>
                <a:gd name="connsiteX4" fmla="*/ 0 w 6866861"/>
                <a:gd name="connsiteY4" fmla="*/ 0 h 6856528"/>
                <a:gd name="connsiteX0" fmla="*/ 0 w 6893137"/>
                <a:gd name="connsiteY0" fmla="*/ 7922 h 6864450"/>
                <a:gd name="connsiteX1" fmla="*/ 6893137 w 6893137"/>
                <a:gd name="connsiteY1" fmla="*/ 0 h 6864450"/>
                <a:gd name="connsiteX2" fmla="*/ 3457479 w 6893137"/>
                <a:gd name="connsiteY2" fmla="*/ 6864450 h 6864450"/>
                <a:gd name="connsiteX3" fmla="*/ 12979 w 6893137"/>
                <a:gd name="connsiteY3" fmla="*/ 6862571 h 6864450"/>
                <a:gd name="connsiteX4" fmla="*/ 0 w 6893137"/>
                <a:gd name="connsiteY4" fmla="*/ 7922 h 6864450"/>
                <a:gd name="connsiteX0" fmla="*/ 0 w 6897755"/>
                <a:gd name="connsiteY0" fmla="*/ 0 h 6870380"/>
                <a:gd name="connsiteX1" fmla="*/ 6897755 w 6897755"/>
                <a:gd name="connsiteY1" fmla="*/ 5930 h 6870380"/>
                <a:gd name="connsiteX2" fmla="*/ 3462097 w 6897755"/>
                <a:gd name="connsiteY2" fmla="*/ 6870380 h 6870380"/>
                <a:gd name="connsiteX3" fmla="*/ 17597 w 6897755"/>
                <a:gd name="connsiteY3" fmla="*/ 6868501 h 6870380"/>
                <a:gd name="connsiteX4" fmla="*/ 0 w 6897755"/>
                <a:gd name="connsiteY4" fmla="*/ 0 h 6870380"/>
                <a:gd name="connsiteX0" fmla="*/ 9234 w 6880863"/>
                <a:gd name="connsiteY0" fmla="*/ 0 h 6866017"/>
                <a:gd name="connsiteX1" fmla="*/ 6880863 w 6880863"/>
                <a:gd name="connsiteY1" fmla="*/ 1567 h 6866017"/>
                <a:gd name="connsiteX2" fmla="*/ 3445205 w 6880863"/>
                <a:gd name="connsiteY2" fmla="*/ 6866017 h 6866017"/>
                <a:gd name="connsiteX3" fmla="*/ 705 w 6880863"/>
                <a:gd name="connsiteY3" fmla="*/ 6864138 h 6866017"/>
                <a:gd name="connsiteX4" fmla="*/ 9234 w 6880863"/>
                <a:gd name="connsiteY4" fmla="*/ 0 h 6866017"/>
                <a:gd name="connsiteX0" fmla="*/ 0 w 6884692"/>
                <a:gd name="connsiteY0" fmla="*/ 0 h 6883465"/>
                <a:gd name="connsiteX1" fmla="*/ 6884692 w 6884692"/>
                <a:gd name="connsiteY1" fmla="*/ 19015 h 6883465"/>
                <a:gd name="connsiteX2" fmla="*/ 3449034 w 6884692"/>
                <a:gd name="connsiteY2" fmla="*/ 6883465 h 6883465"/>
                <a:gd name="connsiteX3" fmla="*/ 4534 w 6884692"/>
                <a:gd name="connsiteY3" fmla="*/ 6881586 h 6883465"/>
                <a:gd name="connsiteX4" fmla="*/ 0 w 6884692"/>
                <a:gd name="connsiteY4" fmla="*/ 0 h 6883465"/>
                <a:gd name="connsiteX0" fmla="*/ 9234 w 6880863"/>
                <a:gd name="connsiteY0" fmla="*/ 0 h 6879102"/>
                <a:gd name="connsiteX1" fmla="*/ 6880863 w 6880863"/>
                <a:gd name="connsiteY1" fmla="*/ 14652 h 6879102"/>
                <a:gd name="connsiteX2" fmla="*/ 3445205 w 6880863"/>
                <a:gd name="connsiteY2" fmla="*/ 6879102 h 6879102"/>
                <a:gd name="connsiteX3" fmla="*/ 705 w 6880863"/>
                <a:gd name="connsiteY3" fmla="*/ 6877223 h 6879102"/>
                <a:gd name="connsiteX4" fmla="*/ 9234 w 6880863"/>
                <a:gd name="connsiteY4" fmla="*/ 0 h 6879102"/>
                <a:gd name="connsiteX0" fmla="*/ 0 w 6884691"/>
                <a:gd name="connsiteY0" fmla="*/ 0 h 6874740"/>
                <a:gd name="connsiteX1" fmla="*/ 6884691 w 6884691"/>
                <a:gd name="connsiteY1" fmla="*/ 10290 h 6874740"/>
                <a:gd name="connsiteX2" fmla="*/ 3449033 w 6884691"/>
                <a:gd name="connsiteY2" fmla="*/ 6874740 h 6874740"/>
                <a:gd name="connsiteX3" fmla="*/ 4533 w 6884691"/>
                <a:gd name="connsiteY3" fmla="*/ 6872861 h 6874740"/>
                <a:gd name="connsiteX4" fmla="*/ 0 w 6884691"/>
                <a:gd name="connsiteY4" fmla="*/ 0 h 687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4691" h="6874740">
                  <a:moveTo>
                    <a:pt x="0" y="0"/>
                  </a:moveTo>
                  <a:lnTo>
                    <a:pt x="6884691" y="10290"/>
                  </a:lnTo>
                  <a:lnTo>
                    <a:pt x="3449033" y="6874740"/>
                  </a:lnTo>
                  <a:lnTo>
                    <a:pt x="4533" y="6872861"/>
                  </a:lnTo>
                  <a:cubicBezTo>
                    <a:pt x="207" y="4587978"/>
                    <a:pt x="4326" y="228488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7" name="Треугольник 6">
              <a:extLst>
                <a:ext uri="{FF2B5EF4-FFF2-40B4-BE49-F238E27FC236}">
                  <a16:creationId xmlns:a16="http://schemas.microsoft.com/office/drawing/2014/main" id="{75004ACB-4E38-6449-B733-0C6A6BC40ADD}"/>
                </a:ext>
              </a:extLst>
            </p:cNvPr>
            <p:cNvSpPr/>
            <p:nvPr userDrawn="1"/>
          </p:nvSpPr>
          <p:spPr>
            <a:xfrm>
              <a:off x="3641197" y="5941716"/>
              <a:ext cx="911753" cy="911753"/>
            </a:xfrm>
            <a:prstGeom prst="triangl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 useBgFill="1">
          <p:nvSpPr>
            <p:cNvPr id="8" name="Треугольник 7">
              <a:extLst>
                <a:ext uri="{FF2B5EF4-FFF2-40B4-BE49-F238E27FC236}">
                  <a16:creationId xmlns:a16="http://schemas.microsoft.com/office/drawing/2014/main" id="{6A52034F-1EDC-3040-A1B3-B572FC286C20}"/>
                </a:ext>
              </a:extLst>
            </p:cNvPr>
            <p:cNvSpPr/>
            <p:nvPr userDrawn="1"/>
          </p:nvSpPr>
          <p:spPr>
            <a:xfrm rot="10800000">
              <a:off x="4944403" y="174432"/>
              <a:ext cx="1590022" cy="1590022"/>
            </a:xfrm>
            <a:prstGeom prst="triangl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877EC85-9CA1-EB4F-A9AC-2C02CB520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65377" y="1925643"/>
            <a:ext cx="4393415" cy="3002359"/>
          </a:xfrm>
        </p:spPr>
        <p:txBody>
          <a:bodyPr rtlCol="0"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FD910B80-BD19-CF49-AB0B-1C5DEECEDED5}"/>
              </a:ext>
            </a:extLst>
          </p:cNvPr>
          <p:cNvSpPr/>
          <p:nvPr userDrawn="1"/>
        </p:nvSpPr>
        <p:spPr>
          <a:xfrm rot="5400000">
            <a:off x="-48606" y="3165163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75032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 (спра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15DFD37-81D5-5742-B09A-5D4CBF48B7EA}"/>
              </a:ext>
            </a:extLst>
          </p:cNvPr>
          <p:cNvGrpSpPr/>
          <p:nvPr userDrawn="1"/>
        </p:nvGrpSpPr>
        <p:grpSpPr>
          <a:xfrm rot="10800000">
            <a:off x="6096000" y="-2266"/>
            <a:ext cx="6897755" cy="6858000"/>
            <a:chOff x="-17598" y="0"/>
            <a:chExt cx="6897755" cy="6858000"/>
          </a:xfrm>
          <a:solidFill>
            <a:schemeClr val="accent3">
              <a:lumMod val="75000"/>
            </a:schemeClr>
          </a:solidFill>
        </p:grpSpPr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00CF4E43-4A68-664C-B973-2FE49DC7733D}"/>
                </a:ext>
              </a:extLst>
            </p:cNvPr>
            <p:cNvSpPr/>
            <p:nvPr userDrawn="1"/>
          </p:nvSpPr>
          <p:spPr>
            <a:xfrm>
              <a:off x="-17598" y="0"/>
              <a:ext cx="6897755" cy="6858000"/>
            </a:xfrm>
            <a:custGeom>
              <a:avLst/>
              <a:gdLst>
                <a:gd name="connsiteX0" fmla="*/ 0 w 6838726"/>
                <a:gd name="connsiteY0" fmla="*/ 0 h 6853468"/>
                <a:gd name="connsiteX1" fmla="*/ 6838726 w 6838726"/>
                <a:gd name="connsiteY1" fmla="*/ 20138 h 6853468"/>
                <a:gd name="connsiteX2" fmla="*/ 3434396 w 6838726"/>
                <a:gd name="connsiteY2" fmla="*/ 6853468 h 6853468"/>
                <a:gd name="connsiteX3" fmla="*/ 0 w 6838726"/>
                <a:gd name="connsiteY3" fmla="*/ 6836433 h 6853468"/>
                <a:gd name="connsiteX4" fmla="*/ 0 w 6838726"/>
                <a:gd name="connsiteY4" fmla="*/ 0 h 6853468"/>
                <a:gd name="connsiteX0" fmla="*/ 15156 w 6853882"/>
                <a:gd name="connsiteY0" fmla="*/ 0 h 6861693"/>
                <a:gd name="connsiteX1" fmla="*/ 6853882 w 6853882"/>
                <a:gd name="connsiteY1" fmla="*/ 20138 h 6861693"/>
                <a:gd name="connsiteX2" fmla="*/ 3449552 w 6853882"/>
                <a:gd name="connsiteY2" fmla="*/ 6853468 h 6861693"/>
                <a:gd name="connsiteX3" fmla="*/ 0 w 6853882"/>
                <a:gd name="connsiteY3" fmla="*/ 6861693 h 6861693"/>
                <a:gd name="connsiteX4" fmla="*/ 15156 w 6853882"/>
                <a:gd name="connsiteY4" fmla="*/ 0 h 6861693"/>
                <a:gd name="connsiteX0" fmla="*/ 15156 w 6853882"/>
                <a:gd name="connsiteY0" fmla="*/ 0 h 6863572"/>
                <a:gd name="connsiteX1" fmla="*/ 6853882 w 6853882"/>
                <a:gd name="connsiteY1" fmla="*/ 20138 h 6863572"/>
                <a:gd name="connsiteX2" fmla="*/ 3444500 w 6853882"/>
                <a:gd name="connsiteY2" fmla="*/ 6863572 h 6863572"/>
                <a:gd name="connsiteX3" fmla="*/ 0 w 6853882"/>
                <a:gd name="connsiteY3" fmla="*/ 6861693 h 6863572"/>
                <a:gd name="connsiteX4" fmla="*/ 15156 w 6853882"/>
                <a:gd name="connsiteY4" fmla="*/ 0 h 6863572"/>
                <a:gd name="connsiteX0" fmla="*/ 0 w 6866861"/>
                <a:gd name="connsiteY0" fmla="*/ 0 h 6856528"/>
                <a:gd name="connsiteX1" fmla="*/ 6866861 w 6866861"/>
                <a:gd name="connsiteY1" fmla="*/ 13094 h 6856528"/>
                <a:gd name="connsiteX2" fmla="*/ 3457479 w 6866861"/>
                <a:gd name="connsiteY2" fmla="*/ 6856528 h 6856528"/>
                <a:gd name="connsiteX3" fmla="*/ 12979 w 6866861"/>
                <a:gd name="connsiteY3" fmla="*/ 6854649 h 6856528"/>
                <a:gd name="connsiteX4" fmla="*/ 0 w 6866861"/>
                <a:gd name="connsiteY4" fmla="*/ 0 h 6856528"/>
                <a:gd name="connsiteX0" fmla="*/ 0 w 6893137"/>
                <a:gd name="connsiteY0" fmla="*/ 7922 h 6864450"/>
                <a:gd name="connsiteX1" fmla="*/ 6893137 w 6893137"/>
                <a:gd name="connsiteY1" fmla="*/ 0 h 6864450"/>
                <a:gd name="connsiteX2" fmla="*/ 3457479 w 6893137"/>
                <a:gd name="connsiteY2" fmla="*/ 6864450 h 6864450"/>
                <a:gd name="connsiteX3" fmla="*/ 12979 w 6893137"/>
                <a:gd name="connsiteY3" fmla="*/ 6862571 h 6864450"/>
                <a:gd name="connsiteX4" fmla="*/ 0 w 6893137"/>
                <a:gd name="connsiteY4" fmla="*/ 7922 h 6864450"/>
                <a:gd name="connsiteX0" fmla="*/ 0 w 6897755"/>
                <a:gd name="connsiteY0" fmla="*/ 0 h 6870380"/>
                <a:gd name="connsiteX1" fmla="*/ 6897755 w 6897755"/>
                <a:gd name="connsiteY1" fmla="*/ 5930 h 6870380"/>
                <a:gd name="connsiteX2" fmla="*/ 3462097 w 6897755"/>
                <a:gd name="connsiteY2" fmla="*/ 6870380 h 6870380"/>
                <a:gd name="connsiteX3" fmla="*/ 17597 w 6897755"/>
                <a:gd name="connsiteY3" fmla="*/ 6868501 h 6870380"/>
                <a:gd name="connsiteX4" fmla="*/ 0 w 6897755"/>
                <a:gd name="connsiteY4" fmla="*/ 0 h 687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7755" h="6870380">
                  <a:moveTo>
                    <a:pt x="0" y="0"/>
                  </a:moveTo>
                  <a:lnTo>
                    <a:pt x="6897755" y="5930"/>
                  </a:lnTo>
                  <a:lnTo>
                    <a:pt x="3462097" y="6870380"/>
                  </a:lnTo>
                  <a:lnTo>
                    <a:pt x="17597" y="6868501"/>
                  </a:lnTo>
                  <a:cubicBezTo>
                    <a:pt x="13271" y="4583618"/>
                    <a:pt x="4326" y="228488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3" name="Треугольник 12">
              <a:extLst>
                <a:ext uri="{FF2B5EF4-FFF2-40B4-BE49-F238E27FC236}">
                  <a16:creationId xmlns:a16="http://schemas.microsoft.com/office/drawing/2014/main" id="{AFAD3D76-9126-CC42-90B0-5BF85DC91E3E}"/>
                </a:ext>
              </a:extLst>
            </p:cNvPr>
            <p:cNvSpPr/>
            <p:nvPr userDrawn="1"/>
          </p:nvSpPr>
          <p:spPr>
            <a:xfrm>
              <a:off x="3641197" y="5941716"/>
              <a:ext cx="911753" cy="911753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 useBgFill="1">
          <p:nvSpPr>
            <p:cNvPr id="14" name="Треугольник 13">
              <a:extLst>
                <a:ext uri="{FF2B5EF4-FFF2-40B4-BE49-F238E27FC236}">
                  <a16:creationId xmlns:a16="http://schemas.microsoft.com/office/drawing/2014/main" id="{9D011AB3-8218-AE4F-9DF7-810A1B45C453}"/>
                </a:ext>
              </a:extLst>
            </p:cNvPr>
            <p:cNvSpPr/>
            <p:nvPr userDrawn="1"/>
          </p:nvSpPr>
          <p:spPr>
            <a:xfrm rot="10800000">
              <a:off x="4944403" y="174432"/>
              <a:ext cx="1590022" cy="1590022"/>
            </a:xfrm>
            <a:prstGeom prst="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3582" y="6446838"/>
            <a:ext cx="7800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877EC85-9CA1-EB4F-A9AC-2C02CB520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272" y="1954400"/>
            <a:ext cx="3889053" cy="3002359"/>
          </a:xfrm>
        </p:spPr>
        <p:txBody>
          <a:bodyPr rtlCol="0"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9" name="Треугольник 8">
            <a:extLst>
              <a:ext uri="{FF2B5EF4-FFF2-40B4-BE49-F238E27FC236}">
                <a16:creationId xmlns:a16="http://schemas.microsoft.com/office/drawing/2014/main" id="{D84320FE-42A3-294B-AAE0-3D16A63E3599}"/>
              </a:ext>
            </a:extLst>
          </p:cNvPr>
          <p:cNvSpPr/>
          <p:nvPr userDrawn="1"/>
        </p:nvSpPr>
        <p:spPr>
          <a:xfrm rot="16200000">
            <a:off x="11604063" y="3162897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1743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(горизонтально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FFCAC17-2511-3D4F-A318-B241447A2C02}"/>
              </a:ext>
            </a:extLst>
          </p:cNvPr>
          <p:cNvSpPr/>
          <p:nvPr userDrawn="1"/>
        </p:nvSpPr>
        <p:spPr>
          <a:xfrm>
            <a:off x="413825" y="2941613"/>
            <a:ext cx="11364350" cy="343260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C13F5538-7999-A74B-BCB7-A96C8DBCC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329" y="4280546"/>
            <a:ext cx="10452848" cy="1791071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6" name="Дата 6">
            <a:extLst>
              <a:ext uri="{FF2B5EF4-FFF2-40B4-BE49-F238E27FC236}">
                <a16:creationId xmlns:a16="http://schemas.microsoft.com/office/drawing/2014/main" id="{DE5056B4-56A3-6E40-92E1-FA33B5C8F8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18426" y="6446838"/>
            <a:ext cx="2584850" cy="365125"/>
          </a:xfrm>
        </p:spPr>
        <p:txBody>
          <a:bodyPr rtlCol="0"/>
          <a:lstStyle/>
          <a:p>
            <a:pPr rtl="0"/>
            <a:fld id="{EB1BB59D-052A-4394-93F0-FCFFEACBDA0E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17" name="Нижний колонтитул 7">
            <a:extLst>
              <a:ext uri="{FF2B5EF4-FFF2-40B4-BE49-F238E27FC236}">
                <a16:creationId xmlns:a16="http://schemas.microsoft.com/office/drawing/2014/main" id="{A47DE6D7-793F-C846-8A00-3061847B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8" name="Номер слайда 8">
            <a:extLst>
              <a:ext uri="{FF2B5EF4-FFF2-40B4-BE49-F238E27FC236}">
                <a16:creationId xmlns:a16="http://schemas.microsoft.com/office/drawing/2014/main" id="{B4C61174-2D39-E640-8A16-DCE655544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3582" y="6446838"/>
            <a:ext cx="7800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9" name="Заголовок 9">
            <a:extLst>
              <a:ext uri="{FF2B5EF4-FFF2-40B4-BE49-F238E27FC236}">
                <a16:creationId xmlns:a16="http://schemas.microsoft.com/office/drawing/2014/main" id="{13596EE0-A679-3B49-BA9A-D5C79B0C8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143154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Треугольник 19">
            <a:extLst>
              <a:ext uri="{FF2B5EF4-FFF2-40B4-BE49-F238E27FC236}">
                <a16:creationId xmlns:a16="http://schemas.microsoft.com/office/drawing/2014/main" id="{3E931B03-E301-6D48-8377-B08DA6C95F0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Треугольник 20">
            <a:extLst>
              <a:ext uri="{FF2B5EF4-FFF2-40B4-BE49-F238E27FC236}">
                <a16:creationId xmlns:a16="http://schemas.microsoft.com/office/drawing/2014/main" id="{249401AC-F116-8B4C-A1A0-CF88B63E549B}"/>
              </a:ext>
            </a:extLst>
          </p:cNvPr>
          <p:cNvSpPr/>
          <p:nvPr userDrawn="1"/>
        </p:nvSpPr>
        <p:spPr>
          <a:xfrm rot="5400000">
            <a:off x="-48606" y="3334563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8A3226FF-244B-B540-ABAC-5C0E3DE310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3824" y="483782"/>
            <a:ext cx="11365992" cy="2457856"/>
          </a:xfrm>
          <a:solidFill>
            <a:schemeClr val="accent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76448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 (горизонтально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FFCAC17-2511-3D4F-A318-B241447A2C02}"/>
              </a:ext>
            </a:extLst>
          </p:cNvPr>
          <p:cNvSpPr/>
          <p:nvPr userDrawn="1"/>
        </p:nvSpPr>
        <p:spPr>
          <a:xfrm>
            <a:off x="413825" y="4543124"/>
            <a:ext cx="11364350" cy="183109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Дата 6">
            <a:extLst>
              <a:ext uri="{FF2B5EF4-FFF2-40B4-BE49-F238E27FC236}">
                <a16:creationId xmlns:a16="http://schemas.microsoft.com/office/drawing/2014/main" id="{DE5056B4-56A3-6E40-92E1-FA33B5C8F8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18426" y="6446838"/>
            <a:ext cx="2584850" cy="365125"/>
          </a:xfrm>
        </p:spPr>
        <p:txBody>
          <a:bodyPr rtlCol="0"/>
          <a:lstStyle/>
          <a:p>
            <a:pPr rtl="0"/>
            <a:fld id="{EB1BB59D-052A-4394-93F0-FCFFEACBDA0E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17" name="Нижний колонтитул 7">
            <a:extLst>
              <a:ext uri="{FF2B5EF4-FFF2-40B4-BE49-F238E27FC236}">
                <a16:creationId xmlns:a16="http://schemas.microsoft.com/office/drawing/2014/main" id="{A47DE6D7-793F-C846-8A00-3061847B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8" name="Номер слайда 8">
            <a:extLst>
              <a:ext uri="{FF2B5EF4-FFF2-40B4-BE49-F238E27FC236}">
                <a16:creationId xmlns:a16="http://schemas.microsoft.com/office/drawing/2014/main" id="{B4C61174-2D39-E640-8A16-DCE655544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3582" y="6446838"/>
            <a:ext cx="7800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9" name="Заголовок 9">
            <a:extLst>
              <a:ext uri="{FF2B5EF4-FFF2-40B4-BE49-F238E27FC236}">
                <a16:creationId xmlns:a16="http://schemas.microsoft.com/office/drawing/2014/main" id="{13596EE0-A679-3B49-BA9A-D5C79B0C8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575" y="513191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20" name="Треугольник 19">
            <a:extLst>
              <a:ext uri="{FF2B5EF4-FFF2-40B4-BE49-F238E27FC236}">
                <a16:creationId xmlns:a16="http://schemas.microsoft.com/office/drawing/2014/main" id="{3E931B03-E301-6D48-8377-B08DA6C95F0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8A3226FF-244B-B540-ABAC-5C0E3DE310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3824" y="483782"/>
            <a:ext cx="11365992" cy="4059342"/>
          </a:xfrm>
          <a:solidFill>
            <a:schemeClr val="accent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02059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 (горизонтально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FFCAC17-2511-3D4F-A318-B241447A2C02}"/>
              </a:ext>
            </a:extLst>
          </p:cNvPr>
          <p:cNvSpPr/>
          <p:nvPr userDrawn="1"/>
        </p:nvSpPr>
        <p:spPr>
          <a:xfrm>
            <a:off x="413825" y="5309445"/>
            <a:ext cx="11364350" cy="106477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Дата 6">
            <a:extLst>
              <a:ext uri="{FF2B5EF4-FFF2-40B4-BE49-F238E27FC236}">
                <a16:creationId xmlns:a16="http://schemas.microsoft.com/office/drawing/2014/main" id="{DE5056B4-56A3-6E40-92E1-FA33B5C8F8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18426" y="6446838"/>
            <a:ext cx="2584850" cy="365125"/>
          </a:xfrm>
        </p:spPr>
        <p:txBody>
          <a:bodyPr rtlCol="0"/>
          <a:lstStyle/>
          <a:p>
            <a:pPr rtl="0"/>
            <a:fld id="{EB1BB59D-052A-4394-93F0-FCFFEACBDA0E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17" name="Нижний колонтитул 7">
            <a:extLst>
              <a:ext uri="{FF2B5EF4-FFF2-40B4-BE49-F238E27FC236}">
                <a16:creationId xmlns:a16="http://schemas.microsoft.com/office/drawing/2014/main" id="{A47DE6D7-793F-C846-8A00-3061847B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8" name="Номер слайда 8">
            <a:extLst>
              <a:ext uri="{FF2B5EF4-FFF2-40B4-BE49-F238E27FC236}">
                <a16:creationId xmlns:a16="http://schemas.microsoft.com/office/drawing/2014/main" id="{B4C61174-2D39-E640-8A16-DCE655544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3582" y="6446838"/>
            <a:ext cx="7800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9" name="Заголовок 9">
            <a:extLst>
              <a:ext uri="{FF2B5EF4-FFF2-40B4-BE49-F238E27FC236}">
                <a16:creationId xmlns:a16="http://schemas.microsoft.com/office/drawing/2014/main" id="{13596EE0-A679-3B49-BA9A-D5C79B0C8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575" y="513191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20" name="Треугольник 19">
            <a:extLst>
              <a:ext uri="{FF2B5EF4-FFF2-40B4-BE49-F238E27FC236}">
                <a16:creationId xmlns:a16="http://schemas.microsoft.com/office/drawing/2014/main" id="{3E931B03-E301-6D48-8377-B08DA6C95F0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8A3226FF-244B-B540-ABAC-5C0E3DE310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3824" y="483781"/>
            <a:ext cx="11365992" cy="4825663"/>
          </a:xfrm>
          <a:solidFill>
            <a:schemeClr val="accent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28353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2329" y="2031121"/>
            <a:ext cx="4534616" cy="3933150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93410A-2FAD-4DB0-8AAD-50E579C8253A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E885CA99-382D-3E4B-9C4E-B250026E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30" y="893729"/>
            <a:ext cx="4534616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rgbClr val="C5AE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F5D5DA7E-149B-BB4E-918D-C5FF23087F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27491" y="0"/>
            <a:ext cx="8464509" cy="6858000"/>
          </a:xfrm>
          <a:custGeom>
            <a:avLst/>
            <a:gdLst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3440072 w 8464509"/>
              <a:gd name="connsiteY6" fmla="*/ 6839148 h 6858000"/>
              <a:gd name="connsiteX7" fmla="*/ 0 w 8464509"/>
              <a:gd name="connsiteY7" fmla="*/ 685800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0 w 8464509"/>
              <a:gd name="connsiteY6" fmla="*/ 6858000 h 6858000"/>
              <a:gd name="connsiteX7" fmla="*/ 3426278 w 8464509"/>
              <a:gd name="connsiteY7" fmla="*/ 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0 w 8464509"/>
              <a:gd name="connsiteY5" fmla="*/ 6858000 h 6858000"/>
              <a:gd name="connsiteX6" fmla="*/ 3426278 w 84645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4509" h="6858000">
                <a:moveTo>
                  <a:pt x="3426278" y="0"/>
                </a:moveTo>
                <a:lnTo>
                  <a:pt x="3440072" y="37000"/>
                </a:lnTo>
                <a:lnTo>
                  <a:pt x="3440072" y="0"/>
                </a:lnTo>
                <a:lnTo>
                  <a:pt x="8464509" y="0"/>
                </a:lnTo>
                <a:lnTo>
                  <a:pt x="8464509" y="6858000"/>
                </a:lnTo>
                <a:lnTo>
                  <a:pt x="0" y="6858000"/>
                </a:lnTo>
                <a:lnTo>
                  <a:pt x="342627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9" name="Треугольник 18">
            <a:extLst>
              <a:ext uri="{FF2B5EF4-FFF2-40B4-BE49-F238E27FC236}">
                <a16:creationId xmlns:a16="http://schemas.microsoft.com/office/drawing/2014/main" id="{BEBB0DCE-DD71-FF40-B471-A617514321E6}"/>
              </a:ext>
            </a:extLst>
          </p:cNvPr>
          <p:cNvSpPr/>
          <p:nvPr userDrawn="1"/>
        </p:nvSpPr>
        <p:spPr>
          <a:xfrm rot="10800000">
            <a:off x="5869115" y="4530"/>
            <a:ext cx="911753" cy="911753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5633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_чер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2329" y="2031121"/>
            <a:ext cx="10452848" cy="3933150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2F423B-7D80-4197-93A6-B3BBF6D3981F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E885CA99-382D-3E4B-9C4E-B250026E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8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92933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 (черн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073FC2-DF50-43D9-861C-E76233AD77A3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E885CA99-382D-3E4B-9C4E-B250026E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8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07236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_белый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BE3CB3-B8F4-4C8C-B783-42A4BC27AD95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913F7CD6-7F0D-1C4F-AE97-8E76514EE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329" y="2031121"/>
            <a:ext cx="10452848" cy="3933150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id="{FC3934F6-C727-0048-AD31-76E16E779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3802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_белый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4D6618-3834-4B4B-9172-55CDDC16D680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id="{FC3934F6-C727-0048-AD31-76E16E779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59432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pPr rtl="0"/>
            <a:fld id="{BFDC4B46-13CB-467C-BAB7-6BC4728FDA3B}" type="datetime1">
              <a:rPr lang="ru-RU" noProof="0" smtClean="0"/>
              <a:t>12.08.2026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rgbClr val="FFFFFF"/>
                </a:solidFill>
              </a:defRPr>
            </a:lvl1pPr>
          </a:lstStyle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6331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85" r:id="rId2"/>
    <p:sldLayoutId id="2147483788" r:id="rId3"/>
    <p:sldLayoutId id="2147483789" r:id="rId4"/>
    <p:sldLayoutId id="2147483783" r:id="rId5"/>
    <p:sldLayoutId id="2147483765" r:id="rId6"/>
    <p:sldLayoutId id="2147483787" r:id="rId7"/>
    <p:sldLayoutId id="2147483784" r:id="rId8"/>
    <p:sldLayoutId id="2147483786" r:id="rId9"/>
    <p:sldLayoutId id="2147483774" r:id="rId10"/>
    <p:sldLayoutId id="2147483781" r:id="rId11"/>
    <p:sldLayoutId id="2147483779" r:id="rId12"/>
    <p:sldLayoutId id="2147483780" r:id="rId13"/>
    <p:sldLayoutId id="2147483778" r:id="rId14"/>
    <p:sldLayoutId id="2147483777" r:id="rId15"/>
    <p:sldLayoutId id="2147483776" r:id="rId16"/>
    <p:sldLayoutId id="2147483782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люди смотрят на план этажа">
            <a:extLst>
              <a:ext uri="{FF2B5EF4-FFF2-40B4-BE49-F238E27FC236}">
                <a16:creationId xmlns:a16="http://schemas.microsoft.com/office/drawing/2014/main" id="{DAC60D5D-D287-9B45-9F54-93A410AFF1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-9729"/>
            <a:ext cx="7261837" cy="6877457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E7C09F3-1BE8-0445-A3C4-9C100D32B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558" y="1150615"/>
            <a:ext cx="8111055" cy="1079938"/>
          </a:xfrm>
        </p:spPr>
        <p:txBody>
          <a:bodyPr rtlCol="0" anchor="t"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Информация о деятельности МКУ «УКС» МО Гулькевичского района за 2025 год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C770EE27-FD77-894D-9D88-F5A548E1DC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215" y="3225189"/>
            <a:ext cx="7261837" cy="725481"/>
          </a:xfrm>
        </p:spPr>
        <p:txBody>
          <a:bodyPr rtlCol="0">
            <a:normAutofit/>
          </a:bodyPr>
          <a:lstStyle/>
          <a:p>
            <a:r>
              <a:rPr lang="ru-RU" cap="none" spc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Работаем с 2006 года: капитальное строительство, ремонт и развитие инфраструктуры района. Итоги года.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6CE599-24FB-5C11-3917-BB5BAA14EA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58" y="83382"/>
            <a:ext cx="964394" cy="96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10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D88EBEB8-E28E-8C79-3761-D3BB3E47D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329" y="4053646"/>
            <a:ext cx="10452848" cy="179107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2025 году МКУ «УКС» муниципального образования Гулькевичский район, являясь техническим заказчиком, заключил муниципальный контракт на проектирование объекта.</a:t>
            </a:r>
          </a:p>
          <a:p>
            <a:r>
              <a:rPr lang="ru-RU" dirty="0"/>
              <a:t>Стоимость работ по проектированию согласно контракта составляет 14 444 000 рублей. </a:t>
            </a:r>
          </a:p>
          <a:p>
            <a:r>
              <a:rPr lang="ru-RU" dirty="0"/>
              <a:t>Работы продолжаются по настоящий момент.        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257B605-B240-8A90-FE11-8AA566AA4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«Детская школа искусств»</a:t>
            </a:r>
            <a:endParaRPr lang="ru-RU"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346D341D-50CB-6FAA-E89A-BB02B534B3E3}"/>
              </a:ext>
            </a:extLst>
          </p:cNvPr>
          <p:cNvSpPr/>
          <p:nvPr/>
        </p:nvSpPr>
        <p:spPr>
          <a:xfrm>
            <a:off x="413414" y="356135"/>
            <a:ext cx="11365172" cy="2560120"/>
          </a:xfrm>
          <a:prstGeom prst="rect">
            <a:avLst/>
          </a:prstGeom>
          <a:blipFill>
            <a:blip r:embed="rId2" cstate="print"/>
            <a:stretch>
              <a:fillRect t="-135852" b="-9807"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2700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00EF9B5C-27C5-F4EA-14B5-E75A19A17A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 t="3395" r="1437" b="10700"/>
          <a:stretch>
            <a:fillRect/>
          </a:stretch>
        </p:blipFill>
        <p:spPr>
          <a:xfrm>
            <a:off x="1567313" y="499310"/>
            <a:ext cx="9057373" cy="5859380"/>
          </a:xfrm>
        </p:spPr>
      </p:pic>
    </p:spTree>
    <p:extLst>
      <p:ext uri="{BB962C8B-B14F-4D97-AF65-F5344CB8AC3E}">
        <p14:creationId xmlns:p14="http://schemas.microsoft.com/office/powerpoint/2010/main" val="272407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1A741-C956-288B-6E20-1F7C7897A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09F3D882-DDB6-9AC1-A99D-EE2057040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907" y="2767810"/>
            <a:ext cx="5324093" cy="3933150"/>
          </a:xfrm>
        </p:spPr>
        <p:txBody>
          <a:bodyPr>
            <a:normAutofit/>
          </a:bodyPr>
          <a:lstStyle/>
          <a:p>
            <a:r>
              <a:rPr lang="ru-RU" sz="1800" b="1" dirty="0"/>
              <a:t>Адрес:</a:t>
            </a:r>
            <a:r>
              <a:rPr lang="ru-RU" sz="1800" dirty="0"/>
              <a:t> г. Гулькевичи, ул. Симонова, 137 А.</a:t>
            </a:r>
          </a:p>
          <a:p>
            <a:r>
              <a:rPr lang="ru-RU" sz="1800" b="1" dirty="0"/>
              <a:t>Заказчик:</a:t>
            </a:r>
            <a:r>
              <a:rPr lang="ru-RU" sz="1800" dirty="0"/>
              <a:t> МКУ «УКС» МО гулькевичского района.</a:t>
            </a:r>
          </a:p>
          <a:p>
            <a:r>
              <a:rPr lang="ru-RU" sz="1800" b="1" dirty="0"/>
              <a:t>Подрядчик:</a:t>
            </a:r>
            <a:r>
              <a:rPr lang="ru-RU" sz="1800" dirty="0"/>
              <a:t> ООО СК «АРИУС».</a:t>
            </a:r>
          </a:p>
          <a:p>
            <a:r>
              <a:rPr lang="ru-RU" sz="1800" b="1" dirty="0"/>
              <a:t>Стоимость контракта:</a:t>
            </a:r>
            <a:r>
              <a:rPr lang="ru-RU" sz="1800" dirty="0"/>
              <a:t> 137 000 000 руб.</a:t>
            </a:r>
          </a:p>
          <a:p>
            <a:r>
              <a:rPr lang="ru-RU" sz="1800" b="1" dirty="0"/>
              <a:t>Готовность:</a:t>
            </a:r>
            <a:r>
              <a:rPr lang="ru-RU" sz="1800" dirty="0"/>
              <a:t> 85 %.</a:t>
            </a:r>
          </a:p>
          <a:p>
            <a:endParaRPr lang="ru-RU" sz="18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B740CE6-909E-BFFD-6DA9-1BAB0B94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30" y="499093"/>
            <a:ext cx="6450249" cy="1878347"/>
          </a:xfrm>
        </p:spPr>
        <p:txBody>
          <a:bodyPr>
            <a:noAutofit/>
          </a:bodyPr>
          <a:lstStyle/>
          <a:p>
            <a:r>
              <a:rPr lang="ru-RU" sz="2800" b="1" dirty="0"/>
              <a:t>«Здание зала спортивного крытого специализированного «Центр Единоборств»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259E61-9845-81B8-80E3-BA64F07411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548"/>
                    </a14:imgEffect>
                    <a14:imgEffect>
                      <a14:brightnessContrast bright="15000" contras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3" r="3843"/>
          <a:stretch>
            <a:fillRect/>
          </a:stretch>
        </p:blipFill>
        <p:spPr>
          <a:xfrm>
            <a:off x="5467350" y="-19050"/>
            <a:ext cx="8464550" cy="6877050"/>
          </a:xfrm>
          <a:custGeom>
            <a:avLst/>
            <a:gdLst>
              <a:gd name="connsiteX0" fmla="*/ 0 w 8464550"/>
              <a:gd name="connsiteY0" fmla="*/ 0 h 6858000"/>
              <a:gd name="connsiteX1" fmla="*/ 8464550 w 8464550"/>
              <a:gd name="connsiteY1" fmla="*/ 0 h 6858000"/>
              <a:gd name="connsiteX2" fmla="*/ 8464550 w 8464550"/>
              <a:gd name="connsiteY2" fmla="*/ 6858000 h 6858000"/>
              <a:gd name="connsiteX3" fmla="*/ 0 w 8464550"/>
              <a:gd name="connsiteY3" fmla="*/ 6858000 h 6858000"/>
              <a:gd name="connsiteX4" fmla="*/ 0 w 8464550"/>
              <a:gd name="connsiteY4" fmla="*/ 0 h 6858000"/>
              <a:gd name="connsiteX0" fmla="*/ 3060833 w 8464550"/>
              <a:gd name="connsiteY0" fmla="*/ 0 h 6867626"/>
              <a:gd name="connsiteX1" fmla="*/ 8464550 w 8464550"/>
              <a:gd name="connsiteY1" fmla="*/ 9626 h 6867626"/>
              <a:gd name="connsiteX2" fmla="*/ 8464550 w 8464550"/>
              <a:gd name="connsiteY2" fmla="*/ 6867626 h 6867626"/>
              <a:gd name="connsiteX3" fmla="*/ 0 w 8464550"/>
              <a:gd name="connsiteY3" fmla="*/ 6867626 h 6867626"/>
              <a:gd name="connsiteX4" fmla="*/ 3060833 w 8464550"/>
              <a:gd name="connsiteY4" fmla="*/ 0 h 6867626"/>
              <a:gd name="connsiteX0" fmla="*/ 5120639 w 8464550"/>
              <a:gd name="connsiteY0" fmla="*/ 1395663 h 6858000"/>
              <a:gd name="connsiteX1" fmla="*/ 8464550 w 8464550"/>
              <a:gd name="connsiteY1" fmla="*/ 0 h 6858000"/>
              <a:gd name="connsiteX2" fmla="*/ 8464550 w 8464550"/>
              <a:gd name="connsiteY2" fmla="*/ 6858000 h 6858000"/>
              <a:gd name="connsiteX3" fmla="*/ 0 w 8464550"/>
              <a:gd name="connsiteY3" fmla="*/ 6858000 h 6858000"/>
              <a:gd name="connsiteX4" fmla="*/ 5120639 w 8464550"/>
              <a:gd name="connsiteY4" fmla="*/ 1395663 h 6858000"/>
              <a:gd name="connsiteX0" fmla="*/ 1491915 w 8464550"/>
              <a:gd name="connsiteY0" fmla="*/ 0 h 6886876"/>
              <a:gd name="connsiteX1" fmla="*/ 8464550 w 8464550"/>
              <a:gd name="connsiteY1" fmla="*/ 28876 h 6886876"/>
              <a:gd name="connsiteX2" fmla="*/ 8464550 w 8464550"/>
              <a:gd name="connsiteY2" fmla="*/ 6886876 h 6886876"/>
              <a:gd name="connsiteX3" fmla="*/ 0 w 8464550"/>
              <a:gd name="connsiteY3" fmla="*/ 6886876 h 6886876"/>
              <a:gd name="connsiteX4" fmla="*/ 1491915 w 8464550"/>
              <a:gd name="connsiteY4" fmla="*/ 0 h 6886876"/>
              <a:gd name="connsiteX0" fmla="*/ 2425566 w 8464550"/>
              <a:gd name="connsiteY0" fmla="*/ 0 h 6877251"/>
              <a:gd name="connsiteX1" fmla="*/ 8464550 w 8464550"/>
              <a:gd name="connsiteY1" fmla="*/ 19251 h 6877251"/>
              <a:gd name="connsiteX2" fmla="*/ 8464550 w 8464550"/>
              <a:gd name="connsiteY2" fmla="*/ 6877251 h 6877251"/>
              <a:gd name="connsiteX3" fmla="*/ 0 w 8464550"/>
              <a:gd name="connsiteY3" fmla="*/ 6877251 h 6877251"/>
              <a:gd name="connsiteX4" fmla="*/ 2425566 w 8464550"/>
              <a:gd name="connsiteY4" fmla="*/ 0 h 687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4550" h="6877251">
                <a:moveTo>
                  <a:pt x="2425566" y="0"/>
                </a:moveTo>
                <a:lnTo>
                  <a:pt x="8464550" y="19251"/>
                </a:lnTo>
                <a:lnTo>
                  <a:pt x="8464550" y="6877251"/>
                </a:lnTo>
                <a:lnTo>
                  <a:pt x="0" y="6877251"/>
                </a:lnTo>
                <a:lnTo>
                  <a:pt x="2425566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1700434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>
            <a:extLst>
              <a:ext uri="{FF2B5EF4-FFF2-40B4-BE49-F238E27FC236}">
                <a16:creationId xmlns:a16="http://schemas.microsoft.com/office/drawing/2014/main" id="{3D9DC396-3924-AD5B-8479-600019833B7C}"/>
              </a:ext>
            </a:extLst>
          </p:cNvPr>
          <p:cNvSpPr txBox="1">
            <a:spLocks/>
          </p:cNvSpPr>
          <p:nvPr/>
        </p:nvSpPr>
        <p:spPr>
          <a:xfrm>
            <a:off x="733451" y="4721157"/>
            <a:ext cx="9871880" cy="1862433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</a:rPr>
              <a:t>Плановый срок сдачи:</a:t>
            </a:r>
            <a:r>
              <a:rPr lang="ru-RU" sz="1400" dirty="0">
                <a:solidFill>
                  <a:schemeClr val="bg1"/>
                </a:solidFill>
              </a:rPr>
              <a:t> Ноябрь 2026 года.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Единовременная пропускная способность спортивного центра единоборств составляет 40 человек в смену.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Количество смен в день – 3.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Общая площадь здания -1377,10 м2,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9059DB-4672-F5DE-509C-4766FD73F6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94"/>
          <a:stretch>
            <a:fillRect/>
          </a:stretch>
        </p:blipFill>
        <p:spPr>
          <a:xfrm>
            <a:off x="1246149" y="105834"/>
            <a:ext cx="9699702" cy="442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27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03BB2-D22E-3E30-D630-784067FA2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>
            <a:extLst>
              <a:ext uri="{FF2B5EF4-FFF2-40B4-BE49-F238E27FC236}">
                <a16:creationId xmlns:a16="http://schemas.microsoft.com/office/drawing/2014/main" id="{9DF537A3-AB6B-5DA3-9FA2-C2710EC96CA6}"/>
              </a:ext>
            </a:extLst>
          </p:cNvPr>
          <p:cNvSpPr txBox="1">
            <a:spLocks/>
          </p:cNvSpPr>
          <p:nvPr/>
        </p:nvSpPr>
        <p:spPr>
          <a:xfrm>
            <a:off x="733451" y="5340917"/>
            <a:ext cx="9871880" cy="948123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chemeClr val="bg1"/>
                </a:solidFill>
                <a:latin typeface="+mj-lt"/>
              </a:rPr>
              <a:t>Центр единоборств: </a:t>
            </a:r>
            <a:r>
              <a:rPr lang="ru-RU" sz="1800" dirty="0">
                <a:solidFill>
                  <a:schemeClr val="bg1"/>
                </a:solidFill>
                <a:latin typeface="+mj-lt"/>
              </a:rPr>
              <a:t>состав и площади основных зон</a:t>
            </a:r>
            <a:r>
              <a:rPr lang="en-US" sz="1800" dirty="0">
                <a:solidFill>
                  <a:schemeClr val="bg1"/>
                </a:solidFill>
                <a:latin typeface="+mj-lt"/>
              </a:rPr>
              <a:t>:</a:t>
            </a:r>
            <a:endParaRPr lang="ru-RU" sz="1800" dirty="0">
              <a:solidFill>
                <a:schemeClr val="bg1"/>
              </a:solidFill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</a:rPr>
              <a:t>Основные функциональные зоны - </a:t>
            </a:r>
            <a:r>
              <a:rPr lang="ru-RU" sz="1400" dirty="0">
                <a:solidFill>
                  <a:schemeClr val="bg1"/>
                </a:solidFill>
              </a:rPr>
              <a:t>Тренировочный зал, раздевалки, административные помещения</a:t>
            </a:r>
          </a:p>
          <a:p>
            <a:pPr marL="0" indent="0">
              <a:buNone/>
            </a:pPr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744931F4-6995-7CC5-F4D2-174D867E55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575135"/>
              </p:ext>
            </p:extLst>
          </p:nvPr>
        </p:nvGraphicFramePr>
        <p:xfrm>
          <a:off x="3568700" y="50800"/>
          <a:ext cx="5054600" cy="525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8401110" imgH="7747091" progId="Excel.Sheet.12">
                  <p:embed/>
                </p:oleObj>
              </mc:Choice>
              <mc:Fallback>
                <p:oleObj name="Worksheet" r:id="rId3" imgW="8401110" imgH="774709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8700" y="50800"/>
                        <a:ext cx="5054600" cy="525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456853C-38AD-2957-BBE0-E65BE0A99A13}"/>
              </a:ext>
            </a:extLst>
          </p:cNvPr>
          <p:cNvSpPr txBox="1"/>
          <p:nvPr/>
        </p:nvSpPr>
        <p:spPr>
          <a:xfrm>
            <a:off x="5071532" y="50800"/>
            <a:ext cx="3522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Экспликация помещений</a:t>
            </a:r>
          </a:p>
        </p:txBody>
      </p:sp>
    </p:spTree>
    <p:extLst>
      <p:ext uri="{BB962C8B-B14F-4D97-AF65-F5344CB8AC3E}">
        <p14:creationId xmlns:p14="http://schemas.microsoft.com/office/powerpoint/2010/main" val="1677692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4D9E47F-41E0-4FE3-891C-B53FBC82D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30" y="2973754"/>
            <a:ext cx="4534616" cy="910492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b="1" dirty="0"/>
              <a:t>Спасибо 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B709DF-2806-ADE7-15F0-1F7BECBD874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" r="3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316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975EF634-22CE-2128-7881-7990E3580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128" y="2031121"/>
            <a:ext cx="6777010" cy="3933150"/>
          </a:xfrm>
        </p:spPr>
        <p:txBody>
          <a:bodyPr>
            <a:normAutofit/>
          </a:bodyPr>
          <a:lstStyle/>
          <a:p>
            <a:r>
              <a:rPr lang="ru-RU" sz="1800" b="1" dirty="0"/>
              <a:t>Дата основания:</a:t>
            </a:r>
            <a:r>
              <a:rPr lang="ru-RU" sz="1800" dirty="0"/>
              <a:t> 18 мая 2006 года, постановлением 15 декабря 2016 » изменен тип муниципального унитарного предприятия на муниципальное казенное учреждение.</a:t>
            </a:r>
          </a:p>
          <a:p>
            <a:r>
              <a:rPr lang="ru-RU" sz="1800" b="1" dirty="0"/>
              <a:t>Основная цель:</a:t>
            </a:r>
            <a:r>
              <a:rPr lang="ru-RU" sz="1800" dirty="0"/>
              <a:t> Реализация полномочий органов местного самоуправления в сфере градостроительства, жилищных правоотношений и капитального строительства.</a:t>
            </a:r>
          </a:p>
          <a:p>
            <a:r>
              <a:rPr lang="ru-RU" sz="1800" b="1" dirty="0"/>
              <a:t>Функции:</a:t>
            </a:r>
            <a:r>
              <a:rPr lang="ru-RU" sz="1800" dirty="0"/>
              <a:t> Технический заказчик, строительный контроль, проектирование, землеустройство.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62034F4-2D0C-0024-BFA2-2530B314C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7029257" cy="910492"/>
          </a:xfrm>
        </p:spPr>
        <p:txBody>
          <a:bodyPr>
            <a:noAutofit/>
          </a:bodyPr>
          <a:lstStyle/>
          <a:p>
            <a:r>
              <a:rPr lang="ru-RU" sz="2400" b="1" dirty="0"/>
              <a:t>МКУ «Управление капитального строительства» МО Гулькевичский район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809CB5-00BE-353A-9AF8-20626F6215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2" r="9860" b="17471"/>
          <a:stretch>
            <a:fillRect/>
          </a:stretch>
        </p:blipFill>
        <p:spPr>
          <a:xfrm>
            <a:off x="6096000" y="0"/>
            <a:ext cx="8464550" cy="6858000"/>
          </a:xfrm>
        </p:spPr>
      </p:pic>
    </p:spTree>
    <p:extLst>
      <p:ext uri="{BB962C8B-B14F-4D97-AF65-F5344CB8AC3E}">
        <p14:creationId xmlns:p14="http://schemas.microsoft.com/office/powerpoint/2010/main" val="826310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3EBD9F-B88A-DC40-9E37-35CE23CC3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7820"/>
            <a:ext cx="4393415" cy="3002359"/>
          </a:xfrm>
        </p:spPr>
        <p:txBody>
          <a:bodyPr rtlCol="0">
            <a:normAutofit/>
          </a:bodyPr>
          <a:lstStyle/>
          <a:p>
            <a:r>
              <a:rPr lang="ru-RU" sz="4400" b="1" dirty="0"/>
              <a:t>Итоги 2025 года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12E528CD-154E-C340-2D9A-F4CD765012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4035169"/>
              </p:ext>
            </p:extLst>
          </p:nvPr>
        </p:nvGraphicFramePr>
        <p:xfrm>
          <a:off x="4393415" y="2449754"/>
          <a:ext cx="7425267" cy="4482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A399C39-3B41-6DD3-5A80-BDAFF490B6FB}"/>
              </a:ext>
            </a:extLst>
          </p:cNvPr>
          <p:cNvSpPr txBox="1"/>
          <p:nvPr/>
        </p:nvSpPr>
        <p:spPr>
          <a:xfrm>
            <a:off x="5218399" y="443572"/>
            <a:ext cx="681566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16000"/>
            <a:r>
              <a:rPr lang="ru-RU" sz="1600" b="1" dirty="0"/>
              <a:t>За 2025 год МКУ «Управление капитального строительства» муниципального образования Гулькевичский район оказано услуг на общую сумму 5 691 205,4 руб.</a:t>
            </a:r>
          </a:p>
          <a:p>
            <a:pPr indent="216000"/>
            <a:endParaRPr lang="ru-R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Составление и проверка сметной документации – 340 отработанных заявок</a:t>
            </a:r>
            <a:r>
              <a:rPr lang="en-US" sz="1400" dirty="0"/>
              <a:t>;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Осуществление строительного контроля – 31 объект</a:t>
            </a:r>
            <a:r>
              <a:rPr lang="en-US" sz="1400" dirty="0"/>
              <a:t>.</a:t>
            </a:r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94982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66CBFE42-DFD1-4945-A9A4-5544D38C9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43" y="1383998"/>
            <a:ext cx="3694973" cy="3951326"/>
          </a:xfrm>
        </p:spPr>
        <p:txBody>
          <a:bodyPr rtlCol="0">
            <a:noAutofit/>
          </a:bodyPr>
          <a:lstStyle/>
          <a:p>
            <a:pPr rtl="0"/>
            <a:r>
              <a:rPr lang="ru-RU" sz="3600" b="1" dirty="0"/>
              <a:t>Эскизные проекты Мемориальные доски памяти участникам СВО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8BA4EE80-15AF-D5EF-19EE-D65732A762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8884184"/>
              </p:ext>
            </p:extLst>
          </p:nvPr>
        </p:nvGraphicFramePr>
        <p:xfrm>
          <a:off x="4072466" y="332906"/>
          <a:ext cx="9144001" cy="7325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5680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AFF5-3C55-DD80-4E77-F178F5114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5F0D7033-AC30-9F4A-BF46-7F2BF7A7BB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7386949"/>
              </p:ext>
            </p:extLst>
          </p:nvPr>
        </p:nvGraphicFramePr>
        <p:xfrm>
          <a:off x="5983816" y="-1439332"/>
          <a:ext cx="9144001" cy="8085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5">
            <a:extLst>
              <a:ext uri="{FF2B5EF4-FFF2-40B4-BE49-F238E27FC236}">
                <a16:creationId xmlns:a16="http://schemas.microsoft.com/office/drawing/2014/main" id="{E43D3EE2-FC2D-40C3-9AD7-33ED910F7C70}"/>
              </a:ext>
            </a:extLst>
          </p:cNvPr>
          <p:cNvSpPr txBox="1">
            <a:spLocks/>
          </p:cNvSpPr>
          <p:nvPr/>
        </p:nvSpPr>
        <p:spPr>
          <a:xfrm>
            <a:off x="183643" y="1366663"/>
            <a:ext cx="3694973" cy="3951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Эскизные проекты Мемориальные доски памяти участникам СВО</a:t>
            </a:r>
          </a:p>
        </p:txBody>
      </p:sp>
    </p:spTree>
    <p:extLst>
      <p:ext uri="{BB962C8B-B14F-4D97-AF65-F5344CB8AC3E}">
        <p14:creationId xmlns:p14="http://schemas.microsoft.com/office/powerpoint/2010/main" val="3036205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9FD03E-798E-4118-B7D4-3E8541964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b="1" dirty="0"/>
              <a:t>Выполнение годового плана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85963536-40FE-644D-4DDA-8436FE2ED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479042"/>
              </p:ext>
            </p:extLst>
          </p:nvPr>
        </p:nvGraphicFramePr>
        <p:xfrm>
          <a:off x="843280" y="1804221"/>
          <a:ext cx="3815080" cy="447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26DF524-9678-DF09-683E-3C150B3D6EB1}"/>
              </a:ext>
            </a:extLst>
          </p:cNvPr>
          <p:cNvSpPr txBox="1"/>
          <p:nvPr/>
        </p:nvSpPr>
        <p:spPr>
          <a:xfrm>
            <a:off x="5176520" y="2828835"/>
            <a:ext cx="6365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Годовой план на 2025 год составил 2 928 200 рублей.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Если брать в разрезе оказываемых услуг по составлению и проверке сметной документации, а так же осуществлению строительного контроля. Выполнение годового плана составляет 130,5 %</a:t>
            </a:r>
          </a:p>
        </p:txBody>
      </p:sp>
    </p:spTree>
    <p:extLst>
      <p:ext uri="{BB962C8B-B14F-4D97-AF65-F5344CB8AC3E}">
        <p14:creationId xmlns:p14="http://schemas.microsoft.com/office/powerpoint/2010/main" val="32308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12ACE164-8DD3-CD79-777D-DB93E94EB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До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2AEE05B-DBA2-9BDE-BF3F-FE5A0D0D8B7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682" y="3091083"/>
            <a:ext cx="2179651" cy="1634738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57DE176-19C8-93C3-77D0-B831C96B44D4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ru-RU" dirty="0"/>
              <a:t>После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1B673C5-4C4A-1965-AE6F-DCAA95D7B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/>
              <a:t>Обьекты</a:t>
            </a:r>
            <a:r>
              <a:rPr lang="ru-RU" b="1" dirty="0"/>
              <a:t> за 2025 года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54E6ED6-DE68-0C3B-E711-90EA6240B7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3" y="3091084"/>
            <a:ext cx="2179653" cy="1634740"/>
          </a:xfrm>
          <a:prstGeom prst="rect">
            <a:avLst/>
          </a:prstGeom>
        </p:spPr>
      </p:pic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D0EF46E0-8803-F22E-3314-169C0FAA8225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181" y="3116854"/>
            <a:ext cx="990443" cy="1634739"/>
          </a:xfr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01DED22-267E-9974-AEE9-87B283359E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390" y="3116854"/>
            <a:ext cx="2382137" cy="133995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EEC792-3E3E-C410-95DF-E90587790E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809" y="4885744"/>
            <a:ext cx="2718367" cy="125547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5BEF69F-EBE3-C310-84D0-8F590BB0EF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390" y="4885744"/>
            <a:ext cx="2655688" cy="122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42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837FF-6522-50D3-F933-87BF98C88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2AF856E1-0D4E-5B9A-ABB0-E2BBD57ECC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F24B67-1827-644D-D41D-04B5A82FD4B8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ru-RU" dirty="0"/>
              <a:t>После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432316A-4A32-964B-C41A-EAAE7E11F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/>
              <a:t>Обьекты</a:t>
            </a:r>
            <a:r>
              <a:rPr lang="ru-RU" b="1" dirty="0"/>
              <a:t> за 2025 года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3B7811EC-2EA4-2829-4B8E-9BDC76100643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489" y="3154858"/>
            <a:ext cx="1612204" cy="1209153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D56E7801-6D99-DC68-A0F4-082FB592ED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74" y="2958718"/>
            <a:ext cx="2317051" cy="1309906"/>
          </a:xfr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6F7D2CA-F511-5FEB-0803-8367C8EBF3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86" y="2958718"/>
            <a:ext cx="1678175" cy="125863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C7A66E1-1EA2-E5B5-5B5B-63F0D9A8C1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259" y="3154857"/>
            <a:ext cx="2215199" cy="12091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599C265-6BB2-968E-BC2A-A69FE87105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75" y="4364011"/>
            <a:ext cx="2545770" cy="190932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91998C0-2697-9326-6808-7C4B7AD1D0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489" y="4442970"/>
            <a:ext cx="2335213" cy="175141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E89B82D-E98E-DA53-2BB3-621B87008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092" y="4592521"/>
            <a:ext cx="2581932" cy="145362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E48E32C-A3FC-D1E7-D095-E51E2D092F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372" y="4364011"/>
            <a:ext cx="2673532" cy="190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11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2EC97-369B-E2E6-A1E0-5A0D0597E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Обьекты</a:t>
            </a:r>
            <a:r>
              <a:rPr lang="ru-RU" b="1" dirty="0"/>
              <a:t> за 2025 года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EBDD91-A70B-FD15-21F5-7A45E7C82D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132" y="2804303"/>
            <a:ext cx="3395136" cy="22645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8064D8-D2D3-6622-6615-97B27AE2F1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732" y="1804221"/>
            <a:ext cx="3520252" cy="19801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55323E-A576-2F75-9F49-C468909907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732" y="3936582"/>
            <a:ext cx="3395135" cy="226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97104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спективаVTI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67601_TF11344857.potx" id="{76DE1DE2-F9C0-4364-B4FA-02FC73A545F7}" vid="{8A3957A4-7D6B-4125-9C8A-8A7742A1736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конференции с геометрическим оформлением</Template>
  <TotalTime>706</TotalTime>
  <Words>377</Words>
  <Application>Microsoft Office PowerPoint</Application>
  <PresentationFormat>Широкоэкранный</PresentationFormat>
  <Paragraphs>56</Paragraphs>
  <Slides>15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РетроспективаVTI</vt:lpstr>
      <vt:lpstr>Лист Microsoft Excel</vt:lpstr>
      <vt:lpstr>Информация о деятельности МКУ «УКС» МО Гулькевичского района за 2025 год</vt:lpstr>
      <vt:lpstr>МКУ «Управление капитального строительства» МО Гулькевичский район</vt:lpstr>
      <vt:lpstr>Итоги 2025 года</vt:lpstr>
      <vt:lpstr>Эскизные проекты Мемориальные доски памяти участникам СВО</vt:lpstr>
      <vt:lpstr>Презентация PowerPoint</vt:lpstr>
      <vt:lpstr>Выполнение годового плана</vt:lpstr>
      <vt:lpstr>Обьекты за 2025 года</vt:lpstr>
      <vt:lpstr>Обьекты за 2025 года</vt:lpstr>
      <vt:lpstr>Обьекты за 2025 года</vt:lpstr>
      <vt:lpstr>«Детская школа искусств»</vt:lpstr>
      <vt:lpstr>Презентация PowerPoint</vt:lpstr>
      <vt:lpstr>«Здание зала спортивного крытого специализированного «Центр Единоборств» 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7</cp:revision>
  <dcterms:created xsi:type="dcterms:W3CDTF">2026-08-11T06:44:57Z</dcterms:created>
  <dcterms:modified xsi:type="dcterms:W3CDTF">2026-08-12T12:25:07Z</dcterms:modified>
</cp:coreProperties>
</file>