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284" r:id="rId3"/>
    <p:sldId id="294" r:id="rId4"/>
  </p:sldIdLst>
  <p:sldSz cx="9144000" cy="6858000" type="screen4x3"/>
  <p:notesSz cx="679767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1.</a:t>
            </a:r>
            <a:r>
              <a:rPr lang="ru-RU" baseline="0" dirty="0" smtClean="0"/>
              <a:t> Темп роста налоговых и неналоговых доходов </a:t>
            </a:r>
            <a:endParaRPr lang="ru-RU" dirty="0"/>
          </a:p>
        </c:rich>
      </c:tx>
      <c:layout/>
      <c:overlay val="0"/>
    </c:title>
    <c:autoTitleDeleted val="0"/>
    <c:view3D>
      <c:rotX val="15"/>
      <c:hPercent val="150"/>
      <c:rotY val="20"/>
      <c:depthPercent val="8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3754593175853025E-2"/>
          <c:y val="7.6095833601117532E-2"/>
          <c:w val="0.71127318460192479"/>
          <c:h val="0.8749125406678315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 30.06.2014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9444444444444445E-2"/>
                  <c:y val="-0.102025782465449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Показатель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99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 30.06.2013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5.1388888888888887E-2"/>
                  <c:y val="-8.47008011699239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Показатель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104.7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8"/>
        <c:gapDepth val="78"/>
        <c:shape val="cylinder"/>
        <c:axId val="90064768"/>
        <c:axId val="90066304"/>
        <c:axId val="0"/>
      </c:bar3DChart>
      <c:catAx>
        <c:axId val="90064768"/>
        <c:scaling>
          <c:orientation val="minMax"/>
        </c:scaling>
        <c:delete val="1"/>
        <c:axPos val="b"/>
        <c:majorTickMark val="out"/>
        <c:minorTickMark val="none"/>
        <c:tickLblPos val="nextTo"/>
        <c:crossAx val="90066304"/>
        <c:crosses val="autoZero"/>
        <c:auto val="1"/>
        <c:lblAlgn val="ctr"/>
        <c:lblOffset val="100"/>
        <c:noMultiLvlLbl val="0"/>
      </c:catAx>
      <c:valAx>
        <c:axId val="90066304"/>
        <c:scaling>
          <c:orientation val="minMax"/>
          <c:max val="300"/>
          <c:min val="96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90064768"/>
        <c:crosses val="autoZero"/>
        <c:crossBetween val="between"/>
        <c:majorUnit val="5"/>
      </c:valAx>
    </c:plotArea>
    <c:legend>
      <c:legendPos val="r"/>
      <c:layout>
        <c:manualLayout>
          <c:xMode val="edge"/>
          <c:yMode val="edge"/>
          <c:x val="0.79725000000000001"/>
          <c:y val="0.7855741212534969"/>
          <c:w val="0.19441666666666665"/>
          <c:h val="0.1412612211687355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0.03538</cdr:x>
      <cdr:y>0.08732</cdr:y>
    </cdr:from>
    <cdr:to>
      <cdr:x>0.94887</cdr:x>
      <cdr:y>0.72037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323528" y="576064"/>
          <a:ext cx="8352928" cy="4176464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9679F9-E3E6-4DE6-9FE2-DCA4834E3E95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89516"/>
            <a:ext cx="5438140" cy="444269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7317"/>
            <a:ext cx="2945659" cy="4936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377317"/>
            <a:ext cx="2945659" cy="4936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E8837E-27BB-4526-AA15-0DFFB97308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3937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E8837E-27BB-4526-AA15-0DFFB97308B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5340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0CED50-CD8E-4E73-B3E1-E44D04B96145}" type="slidenum">
              <a:rPr lang="ru-RU" smtClean="0">
                <a:solidFill>
                  <a:prstClr val="black"/>
                </a:solidFill>
              </a:rPr>
              <a:pPr/>
              <a:t>2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402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C77A5-5436-48FF-89BD-066B83DB144B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DDD0-6EE1-4F24-88B4-11F6C71AB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88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C77A5-5436-48FF-89BD-066B83DB144B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DDD0-6EE1-4F24-88B4-11F6C71AB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204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C77A5-5436-48FF-89BD-066B83DB144B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DDD0-6EE1-4F24-88B4-11F6C71AB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113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5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EEE38-51C1-41F7-9650-5B6E88E765AC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11.08.2014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6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4114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9BC54-F36A-41DC-907C-022C2432CDBF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11.08.2014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2317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43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DE557-2DBF-4EE2-8B59-3903C1266809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11.08.2014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097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893B9-531D-4431-BBBF-C534904995D7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11.08.2014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033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5DA6-40D0-4A6B-815F-5B9D0D0451FD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11.08.2014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3832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3B70A-6B68-4B43-B06A-B6FBAE118265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11.08.2014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871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74A77-0F88-4BD7-A62E-D0D7CFEC0129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11.08.2014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052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1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20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18650-22D5-4653-BBFE-28EB999FD8DB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11.08.2014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113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C77A5-5436-48FF-89BD-066B83DB144B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DDD0-6EE1-4F24-88B4-11F6C71AB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06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57B5D-7FD8-4597-A979-434B727FDD65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11.08.2014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989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F8E35-42D7-45D4-B857-FB45AE42BD87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11.08.2014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344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7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7020F-C884-4829-93CA-DDEFBE6AFC6F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11.08.2014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623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C77A5-5436-48FF-89BD-066B83DB144B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DDD0-6EE1-4F24-88B4-11F6C71AB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28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C77A5-5436-48FF-89BD-066B83DB144B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DDD0-6EE1-4F24-88B4-11F6C71AB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1066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C77A5-5436-48FF-89BD-066B83DB144B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DDD0-6EE1-4F24-88B4-11F6C71AB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279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C77A5-5436-48FF-89BD-066B83DB144B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DDD0-6EE1-4F24-88B4-11F6C71AB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345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C77A5-5436-48FF-89BD-066B83DB144B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DDD0-6EE1-4F24-88B4-11F6C71AB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0594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C77A5-5436-48FF-89BD-066B83DB144B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DDD0-6EE1-4F24-88B4-11F6C71AB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2134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C77A5-5436-48FF-89BD-066B83DB144B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7DDD0-6EE1-4F24-88B4-11F6C71AB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885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BC77A5-5436-48FF-89BD-066B83DB144B}" type="datetimeFigureOut">
              <a:rPr lang="ru-RU" smtClean="0"/>
              <a:t>11.08.2014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17DDD0-6EE1-4F24-88B4-11F6C71AB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794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1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72719BB-091E-4F6D-AA80-5DA7428C3399}" type="datetime1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11.08.2014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4" y="617221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Слайд</a:t>
            </a: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1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E929496-F715-47B8-95C1-A12B6CCCC53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425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628800"/>
            <a:ext cx="8712968" cy="2808312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>
                <a:effectLst/>
                <a:latin typeface="Times New Roman"/>
                <a:ea typeface="Times New Roman"/>
              </a:rPr>
              <a:t> </a:t>
            </a:r>
            <a:r>
              <a:rPr lang="ru-RU" sz="3600" dirty="0" smtClean="0">
                <a:effectLst/>
                <a:latin typeface="Times New Roman"/>
                <a:ea typeface="Times New Roman"/>
              </a:rPr>
              <a:t>«Анализ эффективности работы направленной на поступления доходов в бюджеты городских и сельских поселений Гулькевичского района за 2013 год и первое полугодие 2014 года»</a:t>
            </a:r>
            <a:endParaRPr lang="ru-RU" sz="3600" dirty="0"/>
          </a:p>
        </p:txBody>
      </p:sp>
      <p:sp>
        <p:nvSpPr>
          <p:cNvPr id="4" name="TextBox 1"/>
          <p:cNvSpPr txBox="1"/>
          <p:nvPr/>
        </p:nvSpPr>
        <p:spPr>
          <a:xfrm>
            <a:off x="-12742" y="-4103"/>
            <a:ext cx="1584176" cy="216024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black"/>
                </a:solidFill>
              </a:rPr>
              <a:t>ФУ МО Гулькевичский район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370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25731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prstClr val="black"/>
                </a:solidFill>
              </a:rPr>
              <a:t>ФУ МО Гулькевичский район</a:t>
            </a:r>
            <a:endParaRPr lang="ru-RU" sz="1400" dirty="0">
              <a:solidFill>
                <a:prstClr val="black"/>
              </a:solidFill>
            </a:endParaRP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5774859"/>
              </p:ext>
            </p:extLst>
          </p:nvPr>
        </p:nvGraphicFramePr>
        <p:xfrm>
          <a:off x="0" y="260648"/>
          <a:ext cx="9144000" cy="6597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45664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99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46</Words>
  <Application>Microsoft Office PowerPoint</Application>
  <PresentationFormat>Экран (4:3)</PresentationFormat>
  <Paragraphs>8</Paragraphs>
  <Slides>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</vt:i4>
      </vt:variant>
    </vt:vector>
  </HeadingPairs>
  <TitlesOfParts>
    <vt:vector size="4" baseType="lpstr">
      <vt:lpstr>Тема Office</vt:lpstr>
      <vt:lpstr>Воздушный поток</vt:lpstr>
      <vt:lpstr> «Анализ эффективности работы направленной на поступления доходов в бюджеты городских и сельских поселений Гулькевичского района за 2013 год и первое полугодие 2014 года»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«Итоги исполнения бюджета МО Гулькевичский район, бюджетов поселений и консолидированного бюджета края за 5 месяцев  2011 года»</dc:title>
  <dc:creator/>
  <cp:lastModifiedBy> Иванов</cp:lastModifiedBy>
  <cp:revision>12</cp:revision>
  <dcterms:created xsi:type="dcterms:W3CDTF">2011-06-16T12:29:29Z</dcterms:created>
  <dcterms:modified xsi:type="dcterms:W3CDTF">2014-08-11T06:59:07Z</dcterms:modified>
</cp:coreProperties>
</file>