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drawings/drawing4.xml" ContentType="application/vnd.openxmlformats-officedocument.drawingml.chartshapes+xml"/>
  <Override PartName="/ppt/charts/chart8.xml" ContentType="application/vnd.openxmlformats-officedocument.drawingml.chart+xml"/>
  <Override PartName="/ppt/theme/themeOverride6.xml" ContentType="application/vnd.openxmlformats-officedocument.themeOverride+xml"/>
  <Override PartName="/ppt/drawings/drawing5.xml" ContentType="application/vnd.openxmlformats-officedocument.drawingml.chartshapes+xml"/>
  <Override PartName="/ppt/charts/chart9.xml" ContentType="application/vnd.openxmlformats-officedocument.drawingml.chart+xml"/>
  <Override PartName="/ppt/theme/themeOverride7.xml" ContentType="application/vnd.openxmlformats-officedocument.themeOverride+xml"/>
  <Override PartName="/ppt/drawings/drawing6.xml" ContentType="application/vnd.openxmlformats-officedocument.drawingml.chartshapes+xml"/>
  <Override PartName="/ppt/charts/chart10.xml" ContentType="application/vnd.openxmlformats-officedocument.drawingml.chart+xml"/>
  <Override PartName="/ppt/theme/themeOverride8.xml" ContentType="application/vnd.openxmlformats-officedocument.themeOverride+xml"/>
  <Override PartName="/ppt/drawings/drawing7.xml" ContentType="application/vnd.openxmlformats-officedocument.drawingml.chartshapes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1.xml" ContentType="application/vnd.openxmlformats-officedocument.drawingml.chart+xml"/>
  <Override PartName="/ppt/theme/themeOverride9.xml" ContentType="application/vnd.openxmlformats-officedocument.themeOverride+xml"/>
  <Override PartName="/ppt/drawings/drawing8.xml" ContentType="application/vnd.openxmlformats-officedocument.drawingml.chartshapes+xml"/>
  <Override PartName="/ppt/charts/chart12.xml" ContentType="application/vnd.openxmlformats-officedocument.drawingml.chart+xml"/>
  <Override PartName="/ppt/drawings/drawing9.xml" ContentType="application/vnd.openxmlformats-officedocument.drawingml.chartshapes+xml"/>
  <Override PartName="/ppt/charts/chart13.xml" ContentType="application/vnd.openxmlformats-officedocument.drawingml.chart+xml"/>
  <Override PartName="/ppt/theme/themeOverride10.xml" ContentType="application/vnd.openxmlformats-officedocument.themeOverride+xml"/>
  <Override PartName="/ppt/drawings/drawing10.xml" ContentType="application/vnd.openxmlformats-officedocument.drawingml.chartshapes+xml"/>
  <Override PartName="/ppt/charts/chart14.xml" ContentType="application/vnd.openxmlformats-officedocument.drawingml.chart+xml"/>
  <Override PartName="/ppt/theme/themeOverride11.xml" ContentType="application/vnd.openxmlformats-officedocument.themeOverride+xml"/>
  <Override PartName="/ppt/drawings/drawing11.xml" ContentType="application/vnd.openxmlformats-officedocument.drawingml.chartshapes+xml"/>
  <Override PartName="/ppt/charts/chart15.xml" ContentType="application/vnd.openxmlformats-officedocument.drawingml.chart+xml"/>
  <Override PartName="/ppt/theme/themeOverride12.xml" ContentType="application/vnd.openxmlformats-officedocument.themeOverride+xml"/>
  <Override PartName="/ppt/drawings/drawing12.xml" ContentType="application/vnd.openxmlformats-officedocument.drawingml.chartshapes+xml"/>
  <Override PartName="/ppt/charts/chart16.xml" ContentType="application/vnd.openxmlformats-officedocument.drawingml.chart+xml"/>
  <Override PartName="/ppt/theme/themeOverride13.xml" ContentType="application/vnd.openxmlformats-officedocument.themeOverride+xml"/>
  <Override PartName="/ppt/drawings/drawing13.xml" ContentType="application/vnd.openxmlformats-officedocument.drawingml.chartshapes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17.xml" ContentType="application/vnd.openxmlformats-officedocument.drawingml.chart+xml"/>
  <Override PartName="/ppt/theme/themeOverride14.xml" ContentType="application/vnd.openxmlformats-officedocument.themeOverride+xml"/>
  <Override PartName="/ppt/drawings/drawing14.xml" ContentType="application/vnd.openxmlformats-officedocument.drawingml.chartshapes+xml"/>
  <Override PartName="/ppt/charts/chart18.xml" ContentType="application/vnd.openxmlformats-officedocument.drawingml.chart+xml"/>
  <Override PartName="/ppt/theme/themeOverride15.xml" ContentType="application/vnd.openxmlformats-officedocument.themeOverride+xml"/>
  <Override PartName="/ppt/drawings/drawing15.xml" ContentType="application/vnd.openxmlformats-officedocument.drawingml.chartshapes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drawings/drawing16.xml" ContentType="application/vnd.openxmlformats-officedocument.drawingml.chartshapes+xml"/>
  <Override PartName="/ppt/charts/chart21.xml" ContentType="application/vnd.openxmlformats-officedocument.drawingml.chart+xml"/>
  <Override PartName="/ppt/theme/themeOverride16.xml" ContentType="application/vnd.openxmlformats-officedocument.themeOverride+xml"/>
  <Override PartName="/ppt/drawings/drawing17.xml" ContentType="application/vnd.openxmlformats-officedocument.drawingml.chartshapes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22.xml" ContentType="application/vnd.openxmlformats-officedocument.drawingml.chart+xml"/>
  <Override PartName="/ppt/theme/themeOverride17.xml" ContentType="application/vnd.openxmlformats-officedocument.themeOverride+xml"/>
  <Override PartName="/ppt/drawings/drawing18.xml" ContentType="application/vnd.openxmlformats-officedocument.drawingml.chartshapes+xml"/>
  <Override PartName="/ppt/charts/chart23.xml" ContentType="application/vnd.openxmlformats-officedocument.drawingml.chart+xml"/>
  <Override PartName="/ppt/theme/themeOverride18.xml" ContentType="application/vnd.openxmlformats-officedocument.themeOverride+xml"/>
  <Override PartName="/ppt/drawings/drawing19.xml" ContentType="application/vnd.openxmlformats-officedocument.drawingml.chartshapes+xml"/>
  <Override PartName="/ppt/charts/chart24.xml" ContentType="application/vnd.openxmlformats-officedocument.drawingml.chart+xml"/>
  <Override PartName="/ppt/theme/themeOverride19.xml" ContentType="application/vnd.openxmlformats-officedocument.themeOverride+xml"/>
  <Override PartName="/ppt/drawings/drawing20.xml" ContentType="application/vnd.openxmlformats-officedocument.drawingml.chartshapes+xml"/>
  <Override PartName="/ppt/charts/chart25.xml" ContentType="application/vnd.openxmlformats-officedocument.drawingml.chart+xml"/>
  <Override PartName="/ppt/theme/themeOverride20.xml" ContentType="application/vnd.openxmlformats-officedocument.themeOverr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charts/chart26.xml" ContentType="application/vnd.openxmlformats-officedocument.drawingml.chart+xml"/>
  <Override PartName="/ppt/theme/themeOverride21.xml" ContentType="application/vnd.openxmlformats-officedocument.themeOverride+xml"/>
  <Override PartName="/ppt/drawings/drawing21.xml" ContentType="application/vnd.openxmlformats-officedocument.drawingml.chartshapes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charts/chart27.xml" ContentType="application/vnd.openxmlformats-officedocument.drawingml.chart+xml"/>
  <Override PartName="/ppt/theme/themeOverride22.xml" ContentType="application/vnd.openxmlformats-officedocument.themeOverride+xml"/>
  <Override PartName="/ppt/drawings/drawing22.xml" ContentType="application/vnd.openxmlformats-officedocument.drawingml.chartshapes+xml"/>
  <Override PartName="/ppt/charts/chart28.xml" ContentType="application/vnd.openxmlformats-officedocument.drawingml.chart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4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708" r:id="rId3"/>
    <p:sldMasterId id="2147483720" r:id="rId4"/>
  </p:sldMasterIdLst>
  <p:notesMasterIdLst>
    <p:notesMasterId r:id="rId53"/>
  </p:notesMasterIdLst>
  <p:handoutMasterIdLst>
    <p:handoutMasterId r:id="rId54"/>
  </p:handoutMasterIdLst>
  <p:sldIdLst>
    <p:sldId id="400" r:id="rId5"/>
    <p:sldId id="419" r:id="rId6"/>
    <p:sldId id="420" r:id="rId7"/>
    <p:sldId id="402" r:id="rId8"/>
    <p:sldId id="404" r:id="rId9"/>
    <p:sldId id="407" r:id="rId10"/>
    <p:sldId id="405" r:id="rId11"/>
    <p:sldId id="406" r:id="rId12"/>
    <p:sldId id="408" r:id="rId13"/>
    <p:sldId id="409" r:id="rId14"/>
    <p:sldId id="368" r:id="rId15"/>
    <p:sldId id="365" r:id="rId16"/>
    <p:sldId id="367" r:id="rId17"/>
    <p:sldId id="369" r:id="rId18"/>
    <p:sldId id="422" r:id="rId19"/>
    <p:sldId id="370" r:id="rId20"/>
    <p:sldId id="423" r:id="rId21"/>
    <p:sldId id="426" r:id="rId22"/>
    <p:sldId id="427" r:id="rId23"/>
    <p:sldId id="431" r:id="rId24"/>
    <p:sldId id="428" r:id="rId25"/>
    <p:sldId id="433" r:id="rId26"/>
    <p:sldId id="429" r:id="rId27"/>
    <p:sldId id="432" r:id="rId28"/>
    <p:sldId id="430" r:id="rId29"/>
    <p:sldId id="434" r:id="rId30"/>
    <p:sldId id="435" r:id="rId31"/>
    <p:sldId id="436" r:id="rId32"/>
    <p:sldId id="437" r:id="rId33"/>
    <p:sldId id="438" r:id="rId34"/>
    <p:sldId id="439" r:id="rId35"/>
    <p:sldId id="371" r:id="rId36"/>
    <p:sldId id="440" r:id="rId37"/>
    <p:sldId id="372" r:id="rId38"/>
    <p:sldId id="374" r:id="rId39"/>
    <p:sldId id="399" r:id="rId40"/>
    <p:sldId id="376" r:id="rId41"/>
    <p:sldId id="441" r:id="rId42"/>
    <p:sldId id="377" r:id="rId43"/>
    <p:sldId id="378" r:id="rId44"/>
    <p:sldId id="380" r:id="rId45"/>
    <p:sldId id="382" r:id="rId46"/>
    <p:sldId id="383" r:id="rId47"/>
    <p:sldId id="443" r:id="rId48"/>
    <p:sldId id="385" r:id="rId49"/>
    <p:sldId id="386" r:id="rId50"/>
    <p:sldId id="389" r:id="rId51"/>
    <p:sldId id="445" r:id="rId5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9" autoAdjust="0"/>
    <p:restoredTop sz="63879" autoAdjust="0"/>
  </p:normalViewPr>
  <p:slideViewPr>
    <p:cSldViewPr>
      <p:cViewPr>
        <p:scale>
          <a:sx n="60" d="100"/>
          <a:sy n="60" d="100"/>
        </p:scale>
        <p:origin x="-792" y="-4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6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package" Target="../embeddings/_____Microsoft_Excel10.xlsx"/><Relationship Id="rId1" Type="http://schemas.openxmlformats.org/officeDocument/2006/relationships/themeOverride" Target="../theme/themeOverrid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package" Target="../embeddings/_____Microsoft_Excel11.xlsx"/><Relationship Id="rId1" Type="http://schemas.openxmlformats.org/officeDocument/2006/relationships/themeOverride" Target="../theme/themeOverride9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package" Target="../embeddings/_____Microsoft_Excel13.xlsx"/><Relationship Id="rId1" Type="http://schemas.openxmlformats.org/officeDocument/2006/relationships/themeOverride" Target="../theme/themeOverride10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1.xml"/><Relationship Id="rId2" Type="http://schemas.openxmlformats.org/officeDocument/2006/relationships/package" Target="../embeddings/_____Microsoft_Excel14.xlsx"/><Relationship Id="rId1" Type="http://schemas.openxmlformats.org/officeDocument/2006/relationships/themeOverride" Target="../theme/themeOverride11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2.xml"/><Relationship Id="rId2" Type="http://schemas.openxmlformats.org/officeDocument/2006/relationships/package" Target="../embeddings/_____Microsoft_Excel15.xlsx"/><Relationship Id="rId1" Type="http://schemas.openxmlformats.org/officeDocument/2006/relationships/themeOverride" Target="../theme/themeOverride12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3.xml"/><Relationship Id="rId2" Type="http://schemas.openxmlformats.org/officeDocument/2006/relationships/package" Target="../embeddings/_____Microsoft_Excel16.xlsx"/><Relationship Id="rId1" Type="http://schemas.openxmlformats.org/officeDocument/2006/relationships/themeOverride" Target="../theme/themeOverride13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4.xml"/><Relationship Id="rId2" Type="http://schemas.openxmlformats.org/officeDocument/2006/relationships/package" Target="../embeddings/_____Microsoft_Excel17.xlsx"/><Relationship Id="rId1" Type="http://schemas.openxmlformats.org/officeDocument/2006/relationships/themeOverride" Target="../theme/themeOverride14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5.xml"/><Relationship Id="rId2" Type="http://schemas.openxmlformats.org/officeDocument/2006/relationships/package" Target="../embeddings/_____Microsoft_Excel18.xlsx"/><Relationship Id="rId1" Type="http://schemas.openxmlformats.org/officeDocument/2006/relationships/themeOverride" Target="../theme/themeOverride15.xm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package" Target="../embeddings/_____Microsoft_Excel20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7.xml"/><Relationship Id="rId2" Type="http://schemas.openxmlformats.org/officeDocument/2006/relationships/package" Target="../embeddings/_____Microsoft_Excel21.xlsx"/><Relationship Id="rId1" Type="http://schemas.openxmlformats.org/officeDocument/2006/relationships/themeOverride" Target="../theme/themeOverride16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2.xlsx"/><Relationship Id="rId2" Type="http://schemas.openxmlformats.org/officeDocument/2006/relationships/image" Target="../media/image4.jpg"/><Relationship Id="rId1" Type="http://schemas.openxmlformats.org/officeDocument/2006/relationships/themeOverride" Target="../theme/themeOverride17.xml"/><Relationship Id="rId4" Type="http://schemas.openxmlformats.org/officeDocument/2006/relationships/chartUserShapes" Target="../drawings/drawing18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9.xml"/><Relationship Id="rId2" Type="http://schemas.openxmlformats.org/officeDocument/2006/relationships/package" Target="../embeddings/_____Microsoft_Excel23.xlsx"/><Relationship Id="rId1" Type="http://schemas.openxmlformats.org/officeDocument/2006/relationships/themeOverride" Target="../theme/themeOverride18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4.xlsx"/><Relationship Id="rId2" Type="http://schemas.openxmlformats.org/officeDocument/2006/relationships/image" Target="../media/image5.JPG"/><Relationship Id="rId1" Type="http://schemas.openxmlformats.org/officeDocument/2006/relationships/themeOverride" Target="../theme/themeOverride19.xml"/><Relationship Id="rId4" Type="http://schemas.openxmlformats.org/officeDocument/2006/relationships/chartUserShapes" Target="../drawings/drawing20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5.xlsx"/><Relationship Id="rId1" Type="http://schemas.openxmlformats.org/officeDocument/2006/relationships/themeOverride" Target="../theme/themeOverride20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6.xlsx"/><Relationship Id="rId2" Type="http://schemas.openxmlformats.org/officeDocument/2006/relationships/image" Target="../media/image7.jpg"/><Relationship Id="rId1" Type="http://schemas.openxmlformats.org/officeDocument/2006/relationships/themeOverride" Target="../theme/themeOverride21.xml"/><Relationship Id="rId4" Type="http://schemas.openxmlformats.org/officeDocument/2006/relationships/chartUserShapes" Target="../drawings/drawing21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7.xlsx"/><Relationship Id="rId2" Type="http://schemas.openxmlformats.org/officeDocument/2006/relationships/image" Target="../media/image9.jpg"/><Relationship Id="rId1" Type="http://schemas.openxmlformats.org/officeDocument/2006/relationships/themeOverride" Target="../theme/themeOverride22.xml"/><Relationship Id="rId4" Type="http://schemas.openxmlformats.org/officeDocument/2006/relationships/chartUserShapes" Target="../drawings/drawing22.xm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_____Microsoft_Excel8.xlsx"/><Relationship Id="rId1" Type="http://schemas.openxmlformats.org/officeDocument/2006/relationships/themeOverride" Target="../theme/themeOverrid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openxmlformats.org/officeDocument/2006/relationships/image" Target="../media/image1.jpg"/><Relationship Id="rId1" Type="http://schemas.openxmlformats.org/officeDocument/2006/relationships/themeOverride" Target="../theme/themeOverride7.xml"/><Relationship Id="rId4" Type="http://schemas.openxmlformats.org/officeDocument/2006/relationships/chartUserShapes" Target="../drawings/drawing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8398445370476727E-2"/>
                  <c:y val="-8.70088508684220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9893100389975502E-2"/>
                  <c:y val="-8.23056697403991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9893100389975502E-3"/>
                  <c:y val="-3.29222678961596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План 2013</c:v>
                </c:pt>
                <c:pt idx="1">
                  <c:v>Факт 2013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1426.4</c:v>
                </c:pt>
                <c:pt idx="1">
                  <c:v>1422.8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9159424"/>
        <c:axId val="139160960"/>
        <c:axId val="0"/>
      </c:bar3DChart>
      <c:catAx>
        <c:axId val="139159424"/>
        <c:scaling>
          <c:orientation val="minMax"/>
        </c:scaling>
        <c:delete val="0"/>
        <c:axPos val="b"/>
        <c:majorTickMark val="out"/>
        <c:minorTickMark val="none"/>
        <c:tickLblPos val="nextTo"/>
        <c:crossAx val="139160960"/>
        <c:crosses val="autoZero"/>
        <c:auto val="1"/>
        <c:lblAlgn val="ctr"/>
        <c:lblOffset val="100"/>
        <c:noMultiLvlLbl val="0"/>
      </c:catAx>
      <c:valAx>
        <c:axId val="139160960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391594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sz="2000" b="1" i="0" u="none" strike="noStrike" baseline="0" dirty="0" smtClean="0">
                <a:effectLst/>
              </a:rPr>
              <a:t>Структура расходов на образование</a:t>
            </a:r>
            <a:endParaRPr lang="ru-RU" sz="2000" dirty="0"/>
          </a:p>
        </c:rich>
      </c:tx>
      <c:layout>
        <c:manualLayout>
          <c:xMode val="edge"/>
          <c:yMode val="edge"/>
          <c:x val="0.26173458162997015"/>
          <c:y val="3.8335984798300492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2086650879528815"/>
          <c:y val="0.17306161047158294"/>
          <c:w val="0.64353119832738481"/>
          <c:h val="0.7560165720044372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Материальные затраты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2012 год</c:v>
                </c:pt>
                <c:pt idx="1">
                  <c:v>2013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237997.2</c:v>
                </c:pt>
                <c:pt idx="1">
                  <c:v>233522.5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Заработная плата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2012 год</c:v>
                </c:pt>
                <c:pt idx="1">
                  <c:v>2013 год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526272.4</c:v>
                </c:pt>
                <c:pt idx="1">
                  <c:v>588422.6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cylinder"/>
        <c:axId val="191317888"/>
        <c:axId val="191319424"/>
        <c:axId val="0"/>
      </c:bar3DChart>
      <c:catAx>
        <c:axId val="19131788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91319424"/>
        <c:crosses val="autoZero"/>
        <c:auto val="1"/>
        <c:lblAlgn val="ctr"/>
        <c:lblOffset val="100"/>
        <c:noMultiLvlLbl val="0"/>
      </c:catAx>
      <c:valAx>
        <c:axId val="191319424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913178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505987317565142"/>
          <c:y val="0.48760492672506073"/>
          <c:w val="0.30510680984300648"/>
          <c:h val="0.10058159141011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sz="2000" b="1" i="0" u="none" strike="noStrike" baseline="0" dirty="0" smtClean="0">
                <a:effectLst/>
              </a:rPr>
              <a:t>Расходы на дошкольное образование</a:t>
            </a:r>
            <a:endParaRPr lang="ru-RU" sz="2000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617858873863191E-2"/>
          <c:y val="0.10945763163551478"/>
          <c:w val="0.85838951301756028"/>
          <c:h val="0.812094835897932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9648063184988639E-2"/>
                  <c:y val="-3.1390515027447767E-2"/>
                </c:manualLayout>
              </c:layout>
              <c:tx>
                <c:rich>
                  <a:bodyPr/>
                  <a:lstStyle/>
                  <a:p>
                    <a:r>
                      <a:rPr lang="ru-RU" b="0" dirty="0" smtClean="0"/>
                      <a:t>142845,2</a:t>
                    </a:r>
                    <a:endParaRPr lang="en-US" b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647952678446517E-2"/>
                  <c:y val="-4.1152834870199571E-2"/>
                </c:manualLayout>
              </c:layout>
              <c:tx>
                <c:rich>
                  <a:bodyPr/>
                  <a:lstStyle/>
                  <a:p>
                    <a:r>
                      <a:rPr lang="ru-RU" b="0" dirty="0" smtClean="0"/>
                      <a:t>162566,2</a:t>
                    </a:r>
                    <a:endParaRPr lang="en-US" b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454818847730606E-2"/>
                  <c:y val="-5.548100529093878E-2"/>
                </c:manualLayout>
              </c:layout>
              <c:tx>
                <c:rich>
                  <a:bodyPr/>
                  <a:lstStyle/>
                  <a:p>
                    <a:r>
                      <a:rPr lang="ru-RU" sz="1800" b="0" i="0" u="none" strike="noStrike" baseline="0" dirty="0" smtClean="0">
                        <a:effectLst/>
                      </a:rPr>
                      <a:t>201669,7</a:t>
                    </a:r>
                    <a:endParaRPr lang="en-US" b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4205985078523657E-3"/>
                  <c:y val="-2.5942444541935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2011 год</c:v>
                </c:pt>
                <c:pt idx="1">
                  <c:v>2012 год</c:v>
                </c:pt>
                <c:pt idx="2">
                  <c:v>2013 год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142845.20000000001</c:v>
                </c:pt>
                <c:pt idx="1">
                  <c:v>162566.20000000001</c:v>
                </c:pt>
                <c:pt idx="2">
                  <c:v>201669.7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4929664"/>
        <c:axId val="191892864"/>
        <c:axId val="0"/>
      </c:bar3DChart>
      <c:catAx>
        <c:axId val="1849296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91892864"/>
        <c:crosses val="autoZero"/>
        <c:auto val="1"/>
        <c:lblAlgn val="ctr"/>
        <c:lblOffset val="100"/>
        <c:noMultiLvlLbl val="0"/>
      </c:catAx>
      <c:valAx>
        <c:axId val="191892864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849296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97188036454731"/>
          <c:y val="9.8361623132089279E-2"/>
          <c:w val="0.9025512622253441"/>
          <c:h val="0.8283166015271448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>
                <c:manualLayout>
                  <c:x val="-3.8962542413320173E-2"/>
                  <c:y val="4.86783935984025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9254285953655426E-2"/>
                  <c:y val="-4.58035326522161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0335313380480494E-2"/>
                  <c:y val="4.76399086970134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2011г.</c:v>
                </c:pt>
                <c:pt idx="1">
                  <c:v>2012г.</c:v>
                </c:pt>
                <c:pt idx="2">
                  <c:v>2013г.</c:v>
                </c:pt>
                <c:pt idx="3">
                  <c:v>Прогноз на 2014г.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9754</c:v>
                </c:pt>
                <c:pt idx="1">
                  <c:v>15488</c:v>
                </c:pt>
                <c:pt idx="2">
                  <c:v>19159</c:v>
                </c:pt>
                <c:pt idx="3">
                  <c:v>21500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2051456"/>
        <c:axId val="192227200"/>
      </c:lineChart>
      <c:catAx>
        <c:axId val="192051456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crossAx val="192227200"/>
        <c:crosses val="autoZero"/>
        <c:auto val="1"/>
        <c:lblAlgn val="ctr"/>
        <c:lblOffset val="100"/>
        <c:noMultiLvlLbl val="0"/>
      </c:catAx>
      <c:valAx>
        <c:axId val="192227200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920514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sz="2000" b="1" i="0" u="none" strike="noStrike" baseline="0" dirty="0" smtClean="0">
                <a:effectLst/>
              </a:rPr>
              <a:t>Расходы на общее образование</a:t>
            </a:r>
            <a:endParaRPr lang="ru-RU" sz="2000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617858873863191E-2"/>
          <c:y val="0.10945763163551478"/>
          <c:w val="0.85838951301756028"/>
          <c:h val="0.812094835897932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9648063184988639E-2"/>
                  <c:y val="-3.1390515027447767E-2"/>
                </c:manualLayout>
              </c:layout>
              <c:tx>
                <c:rich>
                  <a:bodyPr/>
                  <a:lstStyle/>
                  <a:p>
                    <a:r>
                      <a:rPr lang="ru-RU" sz="1800" b="0" i="0" u="none" strike="noStrike" baseline="0" dirty="0" smtClean="0">
                        <a:effectLst/>
                      </a:rPr>
                      <a:t>363663,5</a:t>
                    </a:r>
                    <a:r>
                      <a:rPr lang="ru-RU" sz="1800" b="0" i="0" u="none" strike="noStrike" baseline="0" dirty="0" smtClean="0"/>
                      <a:t> </a:t>
                    </a:r>
                    <a:endParaRPr lang="en-US" b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3858251932372648E-2"/>
                  <c:y val="-2.7183785013657889E-2"/>
                </c:manualLayout>
              </c:layout>
              <c:tx>
                <c:rich>
                  <a:bodyPr/>
                  <a:lstStyle/>
                  <a:p>
                    <a:r>
                      <a:rPr lang="ru-RU" sz="1800" b="0" i="0" u="none" strike="noStrike" baseline="0" dirty="0" smtClean="0">
                        <a:effectLst/>
                      </a:rPr>
                      <a:t>485845,2</a:t>
                    </a:r>
                    <a:r>
                      <a:rPr lang="ru-RU" sz="1800" b="0" i="0" u="none" strike="noStrike" baseline="0" dirty="0" smtClean="0"/>
                      <a:t> </a:t>
                    </a:r>
                    <a:endParaRPr lang="en-US" b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454818847730606E-2"/>
                  <c:y val="-3.3529706063146834E-2"/>
                </c:manualLayout>
              </c:layout>
              <c:tx>
                <c:rich>
                  <a:bodyPr/>
                  <a:lstStyle/>
                  <a:p>
                    <a:r>
                      <a:rPr lang="ru-RU" sz="1800" b="0" i="0" u="none" strike="noStrike" baseline="0" dirty="0" smtClean="0">
                        <a:effectLst/>
                      </a:rPr>
                      <a:t>481542,4</a:t>
                    </a:r>
                    <a:endParaRPr lang="en-US" b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4205985078523657E-3"/>
                  <c:y val="-2.5942444541935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2011 год</c:v>
                </c:pt>
                <c:pt idx="1">
                  <c:v>2012 год</c:v>
                </c:pt>
                <c:pt idx="2">
                  <c:v>2013 год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363663.5</c:v>
                </c:pt>
                <c:pt idx="1">
                  <c:v>485845.2</c:v>
                </c:pt>
                <c:pt idx="2">
                  <c:v>481542.40000000002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92349312"/>
        <c:axId val="192350848"/>
        <c:axId val="0"/>
      </c:bar3DChart>
      <c:catAx>
        <c:axId val="1923493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92350848"/>
        <c:crosses val="autoZero"/>
        <c:auto val="1"/>
        <c:lblAlgn val="ctr"/>
        <c:lblOffset val="100"/>
        <c:noMultiLvlLbl val="0"/>
      </c:catAx>
      <c:valAx>
        <c:axId val="192350848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923493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sz="2000" b="1" i="0" u="none" strike="noStrike" baseline="0" dirty="0" smtClean="0">
                <a:effectLst/>
              </a:rPr>
              <a:t>Структура расходов на общее образование</a:t>
            </a:r>
            <a:endParaRPr lang="ru-RU" sz="2000" dirty="0"/>
          </a:p>
        </c:rich>
      </c:tx>
      <c:layout>
        <c:manualLayout>
          <c:xMode val="edge"/>
          <c:yMode val="edge"/>
          <c:x val="0.22444425977758745"/>
          <c:y val="1.1893395840776462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228165508491889"/>
          <c:y val="0.3097210143955908"/>
          <c:w val="0.72992203375252207"/>
          <c:h val="0.6665600373904815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Исполнено на 01.12.2010г.</c:v>
                </c:pt>
              </c:strCache>
            </c:strRef>
          </c:tx>
          <c:explosion val="36"/>
          <c:dLbls>
            <c:dLbl>
              <c:idx val="0"/>
              <c:layout>
                <c:manualLayout>
                  <c:x val="1.4852404392343399E-2"/>
                  <c:y val="2.7912957199227022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3.4217748207188432E-2"/>
                  <c:y val="-3.7813194708156826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7.9487135837953745E-3"/>
                  <c:y val="-5.0034361300450747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5145640179764971"/>
                  <c:y val="-9.442888053645770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.27541798671115397"/>
                  <c:y val="-6.0162009278409569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.17826928280370283"/>
                  <c:y val="-3.335317126786565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5.7128509018711184E-4"/>
                  <c:y val="9.7045583702738775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5.2464824696897477E-2"/>
                  <c:y val="4.5753377338660965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-0.12922175313854017"/>
                  <c:y val="4.0466889144966295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-0.11310078450064688"/>
                  <c:y val="-3.1220788407279158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-9.3926727675419583E-2"/>
                  <c:y val="-9.640721114383095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1"/>
              <c:layout>
                <c:manualLayout>
                  <c:x val="3.235538793180686E-2"/>
                  <c:y val="-0.1486771250509410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2"/>
              <c:layout>
                <c:manualLayout>
                  <c:x val="0.17376698288003842"/>
                  <c:y val="-0.10902388777628928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Школы</c:v>
                </c:pt>
                <c:pt idx="1">
                  <c:v>Учреждения дополнительного образования</c:v>
                </c:pt>
                <c:pt idx="2">
                  <c:v>Ежемесячное денежное вознаграждение за классное руководство</c:v>
                </c:pt>
                <c:pt idx="3">
                  <c:v>На решение соц значимых вопросов</c:v>
                </c:pt>
                <c:pt idx="4">
                  <c:v>Модернизация региональных систем образования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376257.7</c:v>
                </c:pt>
                <c:pt idx="1">
                  <c:v>79073.3</c:v>
                </c:pt>
                <c:pt idx="2">
                  <c:v>6186.7</c:v>
                </c:pt>
                <c:pt idx="3">
                  <c:v>6651</c:v>
                </c:pt>
                <c:pt idx="4">
                  <c:v>13373.7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7188036454731"/>
          <c:y val="9.8361623132089279E-2"/>
          <c:w val="0.9025512622253441"/>
          <c:h val="0.8283166015271448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>
                <c:manualLayout>
                  <c:x val="-3.8962542413320173E-2"/>
                  <c:y val="4.86783935984025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9254285953655426E-2"/>
                  <c:y val="-4.58035326522161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0335313380480494E-2"/>
                  <c:y val="4.76399086970134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2011г.</c:v>
                </c:pt>
                <c:pt idx="1">
                  <c:v>2012г.</c:v>
                </c:pt>
                <c:pt idx="2">
                  <c:v>2013г.</c:v>
                </c:pt>
                <c:pt idx="3">
                  <c:v>Прогноз на 2014г.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15721</c:v>
                </c:pt>
                <c:pt idx="1">
                  <c:v>21199</c:v>
                </c:pt>
                <c:pt idx="2">
                  <c:v>24220</c:v>
                </c:pt>
                <c:pt idx="3">
                  <c:v>27158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2408960"/>
        <c:axId val="192744832"/>
      </c:lineChart>
      <c:catAx>
        <c:axId val="192408960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crossAx val="192744832"/>
        <c:crosses val="autoZero"/>
        <c:auto val="1"/>
        <c:lblAlgn val="ctr"/>
        <c:lblOffset val="100"/>
        <c:noMultiLvlLbl val="0"/>
      </c:catAx>
      <c:valAx>
        <c:axId val="192744832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924089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7188036454731"/>
          <c:y val="9.8361623132089279E-2"/>
          <c:w val="0.9025512622253441"/>
          <c:h val="0.8283166015271448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>
                <c:manualLayout>
                  <c:x val="-3.8962542413320173E-2"/>
                  <c:y val="4.86783935984025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9254285953655426E-2"/>
                  <c:y val="-4.58035326522161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0335313380480494E-2"/>
                  <c:y val="4.76399086970134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2011г.</c:v>
                </c:pt>
                <c:pt idx="1">
                  <c:v>2012г.</c:v>
                </c:pt>
                <c:pt idx="2">
                  <c:v>2013г.</c:v>
                </c:pt>
                <c:pt idx="3">
                  <c:v>Прогноз на 2014г.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13306</c:v>
                </c:pt>
                <c:pt idx="1">
                  <c:v>16619</c:v>
                </c:pt>
                <c:pt idx="2">
                  <c:v>18414</c:v>
                </c:pt>
                <c:pt idx="3">
                  <c:v>23500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3643648"/>
        <c:axId val="193675648"/>
      </c:lineChart>
      <c:catAx>
        <c:axId val="19364364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crossAx val="193675648"/>
        <c:crosses val="autoZero"/>
        <c:auto val="1"/>
        <c:lblAlgn val="ctr"/>
        <c:lblOffset val="100"/>
        <c:noMultiLvlLbl val="0"/>
      </c:catAx>
      <c:valAx>
        <c:axId val="193675648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936436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sz="2000" b="1" i="0" u="none" strike="noStrike" baseline="0" dirty="0" smtClean="0">
                <a:effectLst/>
              </a:rPr>
              <a:t>Расходы на профессиональную подготовку, переподготовку и повышение квалификации</a:t>
            </a:r>
            <a:endParaRPr lang="ru-RU" sz="2000" dirty="0"/>
          </a:p>
        </c:rich>
      </c:tx>
      <c:layout>
        <c:manualLayout>
          <c:xMode val="edge"/>
          <c:yMode val="edge"/>
          <c:x val="0.21681869788373342"/>
          <c:y val="0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617858873863191E-2"/>
          <c:y val="0.10945763163551478"/>
          <c:w val="0.85838951301756028"/>
          <c:h val="0.812094835897932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9648063184988639E-2"/>
                  <c:y val="-3.1390515027447767E-2"/>
                </c:manualLayout>
              </c:layout>
              <c:tx>
                <c:rich>
                  <a:bodyPr/>
                  <a:lstStyle/>
                  <a:p>
                    <a:r>
                      <a:rPr lang="ru-RU" sz="1800" b="0" i="0" u="none" strike="noStrike" baseline="0" dirty="0" smtClean="0">
                        <a:effectLst/>
                      </a:rPr>
                      <a:t>124,6</a:t>
                    </a:r>
                    <a:r>
                      <a:rPr lang="ru-RU" sz="1800" b="0" i="0" u="none" strike="noStrike" baseline="0" dirty="0" smtClean="0"/>
                      <a:t>  </a:t>
                    </a:r>
                    <a:endParaRPr lang="en-US" b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244519593804472E-2"/>
                  <c:y val="-2.7183785013657889E-2"/>
                </c:manualLayout>
              </c:layout>
              <c:tx>
                <c:rich>
                  <a:bodyPr/>
                  <a:lstStyle/>
                  <a:p>
                    <a:r>
                      <a:rPr lang="ru-RU" sz="1800" b="0" i="0" u="none" strike="noStrike" baseline="0" dirty="0" smtClean="0">
                        <a:effectLst/>
                      </a:rPr>
                      <a:t>504,3</a:t>
                    </a:r>
                    <a:r>
                      <a:rPr lang="ru-RU" sz="1800" b="0" i="0" u="none" strike="noStrike" baseline="0" dirty="0" smtClean="0"/>
                      <a:t> </a:t>
                    </a:r>
                    <a:endParaRPr lang="en-US" b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454818847730606E-2"/>
                  <c:y val="-3.1584604331729778E-2"/>
                </c:manualLayout>
              </c:layout>
              <c:tx>
                <c:rich>
                  <a:bodyPr/>
                  <a:lstStyle/>
                  <a:p>
                    <a:r>
                      <a:rPr lang="ru-RU" sz="1800" b="0" i="0" u="none" strike="noStrike" baseline="0" dirty="0" smtClean="0">
                        <a:effectLst/>
                      </a:rPr>
                      <a:t>801,2</a:t>
                    </a:r>
                    <a:endParaRPr lang="en-US" b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4205985078523657E-3"/>
                  <c:y val="-2.5942444541935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2011 год</c:v>
                </c:pt>
                <c:pt idx="1">
                  <c:v>2012 год</c:v>
                </c:pt>
                <c:pt idx="2">
                  <c:v>2013 год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124.6</c:v>
                </c:pt>
                <c:pt idx="1">
                  <c:v>504.3</c:v>
                </c:pt>
                <c:pt idx="2">
                  <c:v>801.2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94103936"/>
        <c:axId val="193724800"/>
        <c:axId val="0"/>
      </c:bar3DChart>
      <c:catAx>
        <c:axId val="1941039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93724800"/>
        <c:crosses val="autoZero"/>
        <c:auto val="1"/>
        <c:lblAlgn val="ctr"/>
        <c:lblOffset val="100"/>
        <c:noMultiLvlLbl val="0"/>
      </c:catAx>
      <c:valAx>
        <c:axId val="193724800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941039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sz="2000" b="1" i="0" u="none" strike="noStrike" baseline="0" dirty="0" smtClean="0">
                <a:effectLst/>
              </a:rPr>
              <a:t>Расходы на молодежную политику</a:t>
            </a:r>
            <a:endParaRPr lang="ru-RU" sz="2000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617858873863191E-2"/>
          <c:y val="0.10945763163551478"/>
          <c:w val="0.85838951301756028"/>
          <c:h val="0.812094835897932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9648063184988639E-2"/>
                  <c:y val="-3.1390515027447767E-2"/>
                </c:manualLayout>
              </c:layout>
              <c:tx>
                <c:rich>
                  <a:bodyPr/>
                  <a:lstStyle/>
                  <a:p>
                    <a:r>
                      <a:rPr lang="ru-RU" sz="1800" b="0" i="0" u="none" strike="noStrike" baseline="0" dirty="0" smtClean="0">
                        <a:effectLst/>
                      </a:rPr>
                      <a:t>9132,2</a:t>
                    </a:r>
                    <a:r>
                      <a:rPr lang="ru-RU" sz="1800" b="0" i="0" u="none" strike="noStrike" baseline="0" dirty="0" smtClean="0"/>
                      <a:t>  </a:t>
                    </a:r>
                    <a:endParaRPr lang="en-US" b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244519593804472E-2"/>
                  <c:y val="-2.7183785013657889E-2"/>
                </c:manualLayout>
              </c:layout>
              <c:tx>
                <c:rich>
                  <a:bodyPr/>
                  <a:lstStyle/>
                  <a:p>
                    <a:r>
                      <a:rPr lang="ru-RU" sz="1800" b="0" i="0" u="none" strike="noStrike" baseline="0" dirty="0" smtClean="0">
                        <a:effectLst/>
                      </a:rPr>
                      <a:t>9162,8</a:t>
                    </a:r>
                    <a:r>
                      <a:rPr lang="ru-RU" sz="1800" b="0" i="0" u="none" strike="noStrike" baseline="0" dirty="0" smtClean="0"/>
                      <a:t> </a:t>
                    </a:r>
                    <a:endParaRPr lang="en-US" b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454818847730606E-2"/>
                  <c:y val="-3.3529706063146834E-2"/>
                </c:manualLayout>
              </c:layout>
              <c:tx>
                <c:rich>
                  <a:bodyPr/>
                  <a:lstStyle/>
                  <a:p>
                    <a:r>
                      <a:rPr lang="ru-RU" sz="1800" b="0" i="0" u="none" strike="noStrike" baseline="0" dirty="0" smtClean="0">
                        <a:effectLst/>
                      </a:rPr>
                      <a:t>12086,9</a:t>
                    </a:r>
                    <a:endParaRPr lang="en-US" b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4205985078523657E-3"/>
                  <c:y val="-2.5942444541935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2011 год</c:v>
                </c:pt>
                <c:pt idx="1">
                  <c:v>2012 год</c:v>
                </c:pt>
                <c:pt idx="2">
                  <c:v>2013 год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9132.2000000000007</c:v>
                </c:pt>
                <c:pt idx="1">
                  <c:v>9162.7999999999993</c:v>
                </c:pt>
                <c:pt idx="2">
                  <c:v>12086.9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93743488"/>
        <c:axId val="193749376"/>
        <c:axId val="0"/>
      </c:bar3DChart>
      <c:catAx>
        <c:axId val="1937434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93749376"/>
        <c:crosses val="autoZero"/>
        <c:auto val="1"/>
        <c:lblAlgn val="ctr"/>
        <c:lblOffset val="100"/>
        <c:noMultiLvlLbl val="0"/>
      </c:catAx>
      <c:valAx>
        <c:axId val="193749376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937434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Охват оздоровительными мероприятиями молодежи Гулькевичского района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2011 год</c:v>
                </c:pt>
                <c:pt idx="1">
                  <c:v>2012 год</c:v>
                </c:pt>
                <c:pt idx="2">
                  <c:v>2013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7374</c:v>
                </c:pt>
                <c:pt idx="1">
                  <c:v>9588</c:v>
                </c:pt>
                <c:pt idx="2">
                  <c:v>13771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Трудоустроено молодежи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2011 год</c:v>
                </c:pt>
                <c:pt idx="1">
                  <c:v>2012 год</c:v>
                </c:pt>
                <c:pt idx="2">
                  <c:v>2013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570</c:v>
                </c:pt>
                <c:pt idx="1">
                  <c:v>720</c:v>
                </c:pt>
                <c:pt idx="2">
                  <c:v>850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Охват культурно - досуговыми мероприятиями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2011 год</c:v>
                </c:pt>
                <c:pt idx="1">
                  <c:v>2012 год</c:v>
                </c:pt>
                <c:pt idx="2">
                  <c:v>2013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5875</c:v>
                </c:pt>
                <c:pt idx="1">
                  <c:v>270</c:v>
                </c:pt>
                <c:pt idx="2">
                  <c:v>8134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4784640"/>
        <c:axId val="194786432"/>
      </c:lineChart>
      <c:catAx>
        <c:axId val="194784640"/>
        <c:scaling>
          <c:orientation val="minMax"/>
        </c:scaling>
        <c:delete val="0"/>
        <c:axPos val="b"/>
        <c:majorTickMark val="out"/>
        <c:minorTickMark val="none"/>
        <c:tickLblPos val="nextTo"/>
        <c:crossAx val="194786432"/>
        <c:crosses val="autoZero"/>
        <c:auto val="1"/>
        <c:lblAlgn val="ctr"/>
        <c:lblOffset val="100"/>
        <c:noMultiLvlLbl val="0"/>
      </c:catAx>
      <c:valAx>
        <c:axId val="1947864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4784640"/>
        <c:crosses val="autoZero"/>
        <c:crossBetween val="between"/>
      </c:valAx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761661809656477"/>
          <c:y val="0.20052804116772857"/>
          <c:w val="0.78606175762047348"/>
          <c:h val="0.7650889031653487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0.11989978321497041"/>
                  <c:y val="5.7136767412316526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20022941420563906"/>
                  <c:y val="-0.2273610098072838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НДФЛ</a:t>
                    </a:r>
                    <a:r>
                      <a:rPr lang="ru-RU" dirty="0"/>
                      <a:t>; </a:t>
                    </a:r>
                    <a:r>
                      <a:rPr lang="ru-RU" dirty="0" smtClean="0"/>
                      <a:t>301,5; 77,4%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5.0992672229201501E-2"/>
                  <c:y val="9.103738876034707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ЕНВД</a:t>
                    </a:r>
                    <a:r>
                      <a:rPr lang="ru-RU" dirty="0"/>
                      <a:t>; </a:t>
                    </a:r>
                    <a:r>
                      <a:rPr lang="ru-RU" dirty="0" smtClean="0"/>
                      <a:t>23,0; 5,9%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13133672469440719"/>
                  <c:y val="2.63416786218600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ЕСХН; </a:t>
                    </a:r>
                    <a:r>
                      <a:rPr lang="ru-RU" dirty="0" smtClean="0"/>
                      <a:t>12,3; 3,2%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11663222130114696"/>
                  <c:y val="-6.1675111783070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Прибыль</a:t>
                    </a:r>
                    <a:r>
                      <a:rPr lang="ru-RU" dirty="0"/>
                      <a:t>; 4,2; </a:t>
                    </a:r>
                    <a:r>
                      <a:rPr lang="ru-RU" dirty="0" smtClean="0"/>
                      <a:t>1,1%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2.3984573888751203E-2"/>
                  <c:y val="-1.4263511783714853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земельный налог; </a:t>
                    </a:r>
                    <a:r>
                      <a:rPr lang="ru-RU" dirty="0" smtClean="0"/>
                      <a:t>89,3; 15%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4.9009155677859184E-2"/>
                  <c:y val="-0.1419566505492948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Доходы </a:t>
                    </a:r>
                    <a:r>
                      <a:rPr lang="ru-RU" dirty="0"/>
                      <a:t>от использования имущества; 18,6; </a:t>
                    </a:r>
                    <a:r>
                      <a:rPr lang="ru-RU" dirty="0" smtClean="0"/>
                      <a:t>4,8%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0.12610267899957933"/>
                  <c:y val="-0.1037749026275663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Продажа </a:t>
                    </a:r>
                    <a:r>
                      <a:rPr lang="ru-RU" dirty="0"/>
                      <a:t>земли и имущества; 11,4; </a:t>
                    </a:r>
                    <a:r>
                      <a:rPr lang="ru-RU" dirty="0" smtClean="0"/>
                      <a:t>2,9%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0.27228194967890557"/>
                  <c:y val="2.606051018485868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Иные </a:t>
                    </a:r>
                    <a:r>
                      <a:rPr lang="ru-RU" dirty="0"/>
                      <a:t>доходы*; 18,6; </a:t>
                    </a:r>
                    <a:r>
                      <a:rPr lang="ru-RU" dirty="0" smtClean="0"/>
                      <a:t>4,8%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0.12541620494209096"/>
                  <c:y val="-3.0121653149650041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1">
                  <c:v>НДФЛ</c:v>
                </c:pt>
                <c:pt idx="2">
                  <c:v>ЕНВД</c:v>
                </c:pt>
                <c:pt idx="3">
                  <c:v>ЕСХН</c:v>
                </c:pt>
                <c:pt idx="4">
                  <c:v>Прибыль</c:v>
                </c:pt>
                <c:pt idx="6">
                  <c:v>Доходы от использования имущества</c:v>
                </c:pt>
                <c:pt idx="7">
                  <c:v>Продажа земли и имущества</c:v>
                </c:pt>
                <c:pt idx="8">
                  <c:v>Иные доходы*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1">
                  <c:v>301.5</c:v>
                </c:pt>
                <c:pt idx="2">
                  <c:v>23</c:v>
                </c:pt>
                <c:pt idx="3">
                  <c:v>12.3</c:v>
                </c:pt>
                <c:pt idx="4">
                  <c:v>4.2</c:v>
                </c:pt>
                <c:pt idx="6">
                  <c:v>18.600000000000001</c:v>
                </c:pt>
                <c:pt idx="7">
                  <c:v>11.4</c:v>
                </c:pt>
                <c:pt idx="8">
                  <c:v>18.600000000000001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661207923600177"/>
          <c:y val="3.7324493281877522E-2"/>
          <c:w val="0.84761505722489727"/>
          <c:h val="0.884247839418531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2942346965964939E-2"/>
                  <c:y val="-4.06398494186632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5810140336710554E-2"/>
                  <c:y val="-3.6361970532488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508450280592024E-2"/>
                  <c:y val="-3.6361970532488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2011 год</c:v>
                </c:pt>
                <c:pt idx="1">
                  <c:v>2012 год</c:v>
                </c:pt>
                <c:pt idx="2">
                  <c:v>2013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42120</c:v>
                </c:pt>
                <c:pt idx="1">
                  <c:v>106191.1</c:v>
                </c:pt>
                <c:pt idx="2">
                  <c:v>125844.9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94572672"/>
        <c:axId val="194575744"/>
        <c:axId val="0"/>
      </c:bar3DChart>
      <c:catAx>
        <c:axId val="194572672"/>
        <c:scaling>
          <c:orientation val="minMax"/>
        </c:scaling>
        <c:delete val="0"/>
        <c:axPos val="b"/>
        <c:majorTickMark val="out"/>
        <c:minorTickMark val="none"/>
        <c:tickLblPos val="nextTo"/>
        <c:crossAx val="194575744"/>
        <c:crossesAt val="0"/>
        <c:auto val="1"/>
        <c:lblAlgn val="ctr"/>
        <c:lblOffset val="100"/>
        <c:noMultiLvlLbl val="0"/>
      </c:catAx>
      <c:valAx>
        <c:axId val="194575744"/>
        <c:scaling>
          <c:orientation val="minMax"/>
        </c:scaling>
        <c:delete val="0"/>
        <c:axPos val="l"/>
        <c:majorGridlines/>
        <c:numFmt formatCode="#,##0;[Red]#,##0" sourceLinked="0"/>
        <c:majorTickMark val="out"/>
        <c:minorTickMark val="none"/>
        <c:tickLblPos val="nextTo"/>
        <c:crossAx val="1945726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228165508491889"/>
          <c:y val="0.3097210143955908"/>
          <c:w val="0.72992203375252207"/>
          <c:h val="0.6665600373904815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Исполнено на 01.12.2010г.</c:v>
                </c:pt>
              </c:strCache>
            </c:strRef>
          </c:tx>
          <c:explosion val="26"/>
          <c:dLbls>
            <c:dLbl>
              <c:idx val="0"/>
              <c:layout>
                <c:manualLayout>
                  <c:x val="-0.14871589088667567"/>
                  <c:y val="-5.5474803211165838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1654955004999444"/>
                  <c:y val="-8.0797051062156729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0441559360787869"/>
                  <c:y val="-2.8229802259027235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1.0689560478943207E-2"/>
                  <c:y val="-4.0908755334273877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.27541798671115397"/>
                  <c:y val="-6.0162009278409569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.17826928280370283"/>
                  <c:y val="-3.335317126786565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5.7128509018711184E-4"/>
                  <c:y val="9.7045583702738775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5.2464824696897477E-2"/>
                  <c:y val="4.5753377338660965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-0.12922175313854017"/>
                  <c:y val="4.0466889144966295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-0.11310078450064688"/>
                  <c:y val="-3.1220788407279158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-9.3926727675419583E-2"/>
                  <c:y val="-9.640721114383095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1"/>
              <c:layout>
                <c:manualLayout>
                  <c:x val="3.235538793180686E-2"/>
                  <c:y val="-0.1486771250509410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2"/>
              <c:layout>
                <c:manualLayout>
                  <c:x val="0.17376698288003842"/>
                  <c:y val="-0.10902388777628928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Руководство и управление в сфере установленных функций органов государственной власти субъектов Российской Федерации и органов местного самоуправления</c:v>
                </c:pt>
                <c:pt idx="1">
                  <c:v>Учебно-методические кабинеты, централизованные бухгалтерии</c:v>
                </c:pt>
                <c:pt idx="2">
                  <c:v>Краевые целевые программы</c:v>
                </c:pt>
                <c:pt idx="3">
                  <c:v>Муниципальные целевые программы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3668.4</c:v>
                </c:pt>
                <c:pt idx="1">
                  <c:v>15551.8</c:v>
                </c:pt>
                <c:pt idx="2">
                  <c:v>71746.3</c:v>
                </c:pt>
                <c:pt idx="3">
                  <c:v>34878.400000000001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sz="2000" b="1" i="0" u="none" strike="noStrike" baseline="0" dirty="0" smtClean="0">
                <a:effectLst/>
              </a:rPr>
              <a:t>Расходы бюджета МО </a:t>
            </a:r>
            <a:r>
              <a:rPr lang="ru-RU" sz="2000" b="1" i="0" u="none" strike="noStrike" baseline="0" dirty="0" err="1" smtClean="0">
                <a:effectLst/>
              </a:rPr>
              <a:t>Гулькевичский</a:t>
            </a:r>
            <a:r>
              <a:rPr lang="ru-RU" sz="2000" b="1" i="0" u="none" strike="noStrike" baseline="0" dirty="0" smtClean="0">
                <a:effectLst/>
              </a:rPr>
              <a:t> район на культуру, кинематографию</a:t>
            </a:r>
            <a:endParaRPr lang="ru-RU" sz="2000" dirty="0"/>
          </a:p>
        </c:rich>
      </c:tx>
      <c:layout>
        <c:manualLayout>
          <c:xMode val="edge"/>
          <c:yMode val="edge"/>
          <c:x val="0.11955314933965273"/>
          <c:y val="5.7515164771070285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7667759260778115E-2"/>
          <c:y val="0.22902595508894721"/>
          <c:w val="0.90440007757261232"/>
          <c:h val="0.686373736251527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829559479764159E-2"/>
                  <c:y val="-2.88366870807815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648063184988615E-2"/>
                  <c:y val="-3.7233517263513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425057727755391E-2"/>
                  <c:y val="-3.30985710119568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2011 год</c:v>
                </c:pt>
                <c:pt idx="1">
                  <c:v>2012 год</c:v>
                </c:pt>
                <c:pt idx="2">
                  <c:v>2013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26870.2</c:v>
                </c:pt>
                <c:pt idx="1">
                  <c:v>29678.6</c:v>
                </c:pt>
                <c:pt idx="2">
                  <c:v>32269.8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133696"/>
        <c:axId val="11135232"/>
        <c:axId val="0"/>
      </c:bar3DChart>
      <c:catAx>
        <c:axId val="111336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1135232"/>
        <c:crosses val="autoZero"/>
        <c:auto val="1"/>
        <c:lblAlgn val="ctr"/>
        <c:lblOffset val="100"/>
        <c:noMultiLvlLbl val="0"/>
      </c:catAx>
      <c:valAx>
        <c:axId val="11135232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1133696"/>
        <c:crosses val="autoZero"/>
        <c:crossBetween val="between"/>
      </c:valAx>
    </c:plotArea>
    <c:plotVisOnly val="1"/>
    <c:dispBlanksAs val="gap"/>
    <c:showDLblsOverMax val="0"/>
  </c:chart>
  <c:spPr>
    <a:blipFill dpi="0" rotWithShape="1">
      <a:blip xmlns:r="http://schemas.openxmlformats.org/officeDocument/2006/relationships" r:embed="rId2">
        <a:alphaModFix amt="46000"/>
      </a:blip>
      <a:srcRect/>
      <a:stretch>
        <a:fillRect/>
      </a:stretch>
    </a:blipFill>
  </c:spPr>
  <c:txPr>
    <a:bodyPr/>
    <a:lstStyle/>
    <a:p>
      <a:pPr>
        <a:defRPr sz="1800"/>
      </a:pPr>
      <a:endParaRPr lang="ru-RU"/>
    </a:p>
  </c:txPr>
  <c:externalData r:id="rId3">
    <c:autoUpdate val="0"/>
  </c:externalData>
  <c:userShapes r:id="rId4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7188036454731"/>
          <c:y val="9.8361623132089279E-2"/>
          <c:w val="0.9025512622253441"/>
          <c:h val="0.8283166015271448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>
                <c:manualLayout>
                  <c:x val="-3.8962542413320173E-2"/>
                  <c:y val="4.86783935984025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9254285953655426E-2"/>
                  <c:y val="-4.58035326522161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0335313380480494E-2"/>
                  <c:y val="4.76399086970134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2011г.</c:v>
                </c:pt>
                <c:pt idx="1">
                  <c:v>2012г.</c:v>
                </c:pt>
                <c:pt idx="2">
                  <c:v>2013г.</c:v>
                </c:pt>
                <c:pt idx="3">
                  <c:v>Прогноз на 2014г.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11464</c:v>
                </c:pt>
                <c:pt idx="1">
                  <c:v>12138</c:v>
                </c:pt>
                <c:pt idx="2">
                  <c:v>14388</c:v>
                </c:pt>
                <c:pt idx="3">
                  <c:v>16841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0088064"/>
        <c:axId val="140089600"/>
      </c:lineChart>
      <c:catAx>
        <c:axId val="14008806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crossAx val="140089600"/>
        <c:crosses val="autoZero"/>
        <c:auto val="1"/>
        <c:lblAlgn val="ctr"/>
        <c:lblOffset val="100"/>
        <c:noMultiLvlLbl val="0"/>
      </c:catAx>
      <c:valAx>
        <c:axId val="140089600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40088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sz="1800"/>
            </a:pPr>
            <a:r>
              <a:rPr lang="ru-RU" sz="2000" b="1" i="0" baseline="0" dirty="0" smtClean="0">
                <a:effectLst/>
              </a:rPr>
              <a:t>Расходы бюджета МО </a:t>
            </a:r>
            <a:r>
              <a:rPr lang="ru-RU" sz="2000" b="1" i="0" baseline="0" dirty="0" err="1" smtClean="0">
                <a:effectLst/>
              </a:rPr>
              <a:t>Гулькевичский</a:t>
            </a:r>
            <a:r>
              <a:rPr lang="ru-RU" sz="2000" b="1" i="0" baseline="0" dirty="0" smtClean="0">
                <a:effectLst/>
              </a:rPr>
              <a:t> район на здравоохранение</a:t>
            </a:r>
            <a:endParaRPr lang="ru-RU" sz="2000" dirty="0">
              <a:effectLst/>
            </a:endParaRPr>
          </a:p>
        </c:rich>
      </c:tx>
      <c:layout>
        <c:manualLayout>
          <c:xMode val="edge"/>
          <c:yMode val="edge"/>
          <c:x val="0.20151487314085739"/>
          <c:y val="5.1649752114319041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2330489938757653E-2"/>
          <c:y val="0.20925269757946924"/>
          <c:w val="0.90832392825896768"/>
          <c:h val="0.686373736251527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858362438914746E-2"/>
                  <c:y val="-5.29107876902566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648063184988615E-2"/>
                  <c:y val="-3.7233517263513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034330846420438E-2"/>
                  <c:y val="-2.9394882050142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2011 год</c:v>
                </c:pt>
                <c:pt idx="1">
                  <c:v>2012 год</c:v>
                </c:pt>
                <c:pt idx="2">
                  <c:v>2013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146867.5</c:v>
                </c:pt>
                <c:pt idx="1">
                  <c:v>177795.20000000001</c:v>
                </c:pt>
                <c:pt idx="2">
                  <c:v>273525.7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8116608"/>
        <c:axId val="168118144"/>
        <c:axId val="0"/>
      </c:bar3DChart>
      <c:catAx>
        <c:axId val="1681166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68118144"/>
        <c:crosses val="autoZero"/>
        <c:auto val="1"/>
        <c:lblAlgn val="ctr"/>
        <c:lblOffset val="100"/>
        <c:noMultiLvlLbl val="0"/>
      </c:catAx>
      <c:valAx>
        <c:axId val="168118144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68116608"/>
        <c:crosses val="autoZero"/>
        <c:crossBetween val="between"/>
      </c:valAx>
    </c:plotArea>
    <c:plotVisOnly val="1"/>
    <c:dispBlanksAs val="gap"/>
    <c:showDLblsOverMax val="0"/>
  </c:chart>
  <c:spPr>
    <a:blipFill dpi="0" rotWithShape="1">
      <a:blip xmlns:r="http://schemas.openxmlformats.org/officeDocument/2006/relationships" r:embed="rId2">
        <a:alphaModFix amt="55000"/>
      </a:blip>
      <a:srcRect/>
      <a:stretch>
        <a:fillRect/>
      </a:stretch>
    </a:blipFill>
  </c:spPr>
  <c:txPr>
    <a:bodyPr/>
    <a:lstStyle/>
    <a:p>
      <a:pPr>
        <a:defRPr sz="1800"/>
      </a:pPr>
      <a:endParaRPr lang="ru-RU"/>
    </a:p>
  </c:txPr>
  <c:externalData r:id="rId3">
    <c:autoUpdate val="0"/>
  </c:externalData>
  <c:userShapes r:id="rId4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318479846325318"/>
          <c:y val="2.6945308545964029E-2"/>
          <c:w val="0.60036664832939712"/>
          <c:h val="0.878337977879001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Врачи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2011 год</c:v>
                </c:pt>
                <c:pt idx="1">
                  <c:v>2012 год</c:v>
                </c:pt>
                <c:pt idx="2">
                  <c:v>2013 год</c:v>
                </c:pt>
                <c:pt idx="3">
                  <c:v>Прогноз на 2014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20800</c:v>
                </c:pt>
                <c:pt idx="1">
                  <c:v>25664</c:v>
                </c:pt>
                <c:pt idx="2">
                  <c:v>30600</c:v>
                </c:pt>
                <c:pt idx="3">
                  <c:v>35497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медицинский персонал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2011 год</c:v>
                </c:pt>
                <c:pt idx="1">
                  <c:v>2012 год</c:v>
                </c:pt>
                <c:pt idx="2">
                  <c:v>2013 год</c:v>
                </c:pt>
                <c:pt idx="3">
                  <c:v>Прогноз на 2014 год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9566</c:v>
                </c:pt>
                <c:pt idx="1">
                  <c:v>12558</c:v>
                </c:pt>
                <c:pt idx="2">
                  <c:v>17185</c:v>
                </c:pt>
                <c:pt idx="3">
                  <c:v>20695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Младший медицинский персонал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2011 год</c:v>
                </c:pt>
                <c:pt idx="1">
                  <c:v>2012 год</c:v>
                </c:pt>
                <c:pt idx="2">
                  <c:v>2013 год</c:v>
                </c:pt>
                <c:pt idx="3">
                  <c:v>Прогноз на 2014 год</c:v>
                </c:pt>
              </c:strCache>
            </c:strRef>
          </c:cat>
          <c:val>
            <c:numRef>
              <c:f>Лист1!$D$2:$D$5</c:f>
              <c:numCache>
                <c:formatCode>0.0</c:formatCode>
                <c:ptCount val="4"/>
                <c:pt idx="0">
                  <c:v>6440</c:v>
                </c:pt>
                <c:pt idx="1">
                  <c:v>8627</c:v>
                </c:pt>
                <c:pt idx="2">
                  <c:v>11993</c:v>
                </c:pt>
                <c:pt idx="3">
                  <c:v>14715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5113728"/>
        <c:axId val="155115520"/>
      </c:barChart>
      <c:catAx>
        <c:axId val="155113728"/>
        <c:scaling>
          <c:orientation val="minMax"/>
        </c:scaling>
        <c:delete val="0"/>
        <c:axPos val="l"/>
        <c:majorTickMark val="out"/>
        <c:minorTickMark val="none"/>
        <c:tickLblPos val="nextTo"/>
        <c:crossAx val="155115520"/>
        <c:crosses val="autoZero"/>
        <c:auto val="1"/>
        <c:lblAlgn val="ctr"/>
        <c:lblOffset val="100"/>
        <c:noMultiLvlLbl val="0"/>
      </c:catAx>
      <c:valAx>
        <c:axId val="155115520"/>
        <c:scaling>
          <c:orientation val="minMax"/>
        </c:scaling>
        <c:delete val="0"/>
        <c:axPos val="b"/>
        <c:majorGridlines/>
        <c:numFmt formatCode="0.0" sourceLinked="1"/>
        <c:majorTickMark val="out"/>
        <c:minorTickMark val="none"/>
        <c:tickLblPos val="nextTo"/>
        <c:crossAx val="1551137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528343624901892"/>
          <c:y val="8.826565566788877E-2"/>
          <c:w val="0.27471656375098108"/>
          <c:h val="0.7361643459368711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000" b="1" i="0" baseline="0" dirty="0" smtClean="0">
                <a:effectLst/>
              </a:rPr>
              <a:t>Расходы бюджета МО </a:t>
            </a:r>
            <a:r>
              <a:rPr lang="ru-RU" sz="2000" b="1" i="0" baseline="0" dirty="0" err="1" smtClean="0">
                <a:effectLst/>
              </a:rPr>
              <a:t>Гулькевичский</a:t>
            </a:r>
            <a:r>
              <a:rPr lang="ru-RU" sz="2000" b="1" i="0" baseline="0" dirty="0" smtClean="0">
                <a:effectLst/>
              </a:rPr>
              <a:t> район на социальную политику</a:t>
            </a:r>
            <a:endParaRPr lang="ru-RU" sz="2000" dirty="0">
              <a:effectLst/>
            </a:endParaRPr>
          </a:p>
        </c:rich>
      </c:tx>
      <c:layout>
        <c:manualLayout>
          <c:xMode val="edge"/>
          <c:yMode val="edge"/>
          <c:x val="0.15303523208847039"/>
          <c:y val="4.7989952934253538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55282152230971E-2"/>
          <c:y val="0.21111895289242963"/>
          <c:w val="0.91110170603674545"/>
          <c:h val="0.686373736251527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858362438914746E-2"/>
                  <c:y val="-5.29107876902566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648063184988615E-2"/>
                  <c:y val="-3.7233517263513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034330846420438E-2"/>
                  <c:y val="-2.9394882050142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2011 год</c:v>
                </c:pt>
                <c:pt idx="1">
                  <c:v>2012 год</c:v>
                </c:pt>
                <c:pt idx="2">
                  <c:v>2013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59017</c:v>
                </c:pt>
                <c:pt idx="1">
                  <c:v>64016.2</c:v>
                </c:pt>
                <c:pt idx="2">
                  <c:v>75829.399999999994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7704832"/>
        <c:axId val="167976960"/>
        <c:axId val="0"/>
      </c:bar3DChart>
      <c:catAx>
        <c:axId val="1677048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67976960"/>
        <c:crosses val="autoZero"/>
        <c:auto val="1"/>
        <c:lblAlgn val="ctr"/>
        <c:lblOffset val="100"/>
        <c:noMultiLvlLbl val="0"/>
      </c:catAx>
      <c:valAx>
        <c:axId val="167976960"/>
        <c:scaling>
          <c:orientation val="minMax"/>
          <c:min val="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67704832"/>
        <c:crosses val="autoZero"/>
        <c:crossBetween val="between"/>
      </c:valAx>
    </c:plotArea>
    <c:plotVisOnly val="1"/>
    <c:dispBlanksAs val="gap"/>
    <c:showDLblsOverMax val="0"/>
  </c:chart>
  <c:spPr>
    <a:blipFill dpi="0" rotWithShape="1">
      <a:blip xmlns:r="http://schemas.openxmlformats.org/officeDocument/2006/relationships" r:embed="rId2">
        <a:alphaModFix amt="40000"/>
      </a:blip>
      <a:srcRect/>
      <a:stretch>
        <a:fillRect/>
      </a:stretch>
    </a:blipFill>
  </c:spPr>
  <c:txPr>
    <a:bodyPr/>
    <a:lstStyle/>
    <a:p>
      <a:pPr>
        <a:defRPr sz="1800"/>
      </a:pPr>
      <a:endParaRPr lang="ru-RU"/>
    </a:p>
  </c:txPr>
  <c:externalData r:id="rId3">
    <c:autoUpdate val="0"/>
  </c:externalData>
  <c:userShapes r:id="rId4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000" b="1" i="0" baseline="0" dirty="0" smtClean="0">
                <a:effectLst/>
              </a:rPr>
              <a:t>Расходы бюджета МО </a:t>
            </a:r>
            <a:r>
              <a:rPr lang="ru-RU" sz="2000" b="1" i="0" baseline="0" dirty="0" err="1" smtClean="0">
                <a:effectLst/>
              </a:rPr>
              <a:t>Гулькевичский</a:t>
            </a:r>
            <a:r>
              <a:rPr lang="ru-RU" sz="2000" b="1" i="0" baseline="0" dirty="0" smtClean="0">
                <a:effectLst/>
              </a:rPr>
              <a:t> район на физическую культуру и спорт</a:t>
            </a:r>
            <a:endParaRPr lang="ru-RU" sz="2000" dirty="0">
              <a:effectLst/>
            </a:endParaRPr>
          </a:p>
        </c:rich>
      </c:tx>
      <c:layout>
        <c:manualLayout>
          <c:xMode val="edge"/>
          <c:yMode val="edge"/>
          <c:x val="0.15300835166044865"/>
          <c:y val="4.8017504814450981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697824837698819E-2"/>
          <c:y val="0.21295643233543779"/>
          <c:w val="0.90251139542863601"/>
          <c:h val="0.686373736251527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858362438914746E-2"/>
                  <c:y val="-5.29107876902566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648063184988615E-2"/>
                  <c:y val="-3.7233517263513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034330846420438E-2"/>
                  <c:y val="-2.9394882050142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2011 год</c:v>
                </c:pt>
                <c:pt idx="1">
                  <c:v>2012 год</c:v>
                </c:pt>
                <c:pt idx="2">
                  <c:v>2013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2178.8000000000002</c:v>
                </c:pt>
                <c:pt idx="1">
                  <c:v>6353.8</c:v>
                </c:pt>
                <c:pt idx="2">
                  <c:v>10661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7733504"/>
        <c:axId val="167735296"/>
        <c:axId val="0"/>
      </c:bar3DChart>
      <c:catAx>
        <c:axId val="1677335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67735296"/>
        <c:crosses val="autoZero"/>
        <c:auto val="1"/>
        <c:lblAlgn val="ctr"/>
        <c:lblOffset val="100"/>
        <c:noMultiLvlLbl val="0"/>
      </c:catAx>
      <c:valAx>
        <c:axId val="167735296"/>
        <c:scaling>
          <c:orientation val="minMax"/>
          <c:min val="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67733504"/>
        <c:crosses val="autoZero"/>
        <c:crossBetween val="between"/>
      </c:valAx>
    </c:plotArea>
    <c:plotVisOnly val="1"/>
    <c:dispBlanksAs val="gap"/>
    <c:showDLblsOverMax val="0"/>
  </c:chart>
  <c:spPr>
    <a:blipFill dpi="0" rotWithShape="1">
      <a:blip xmlns:r="http://schemas.openxmlformats.org/officeDocument/2006/relationships" r:embed="rId2">
        <a:alphaModFix amt="33000"/>
      </a:blip>
      <a:srcRect/>
      <a:stretch>
        <a:fillRect/>
      </a:stretch>
    </a:blipFill>
  </c:spPr>
  <c:txPr>
    <a:bodyPr/>
    <a:lstStyle/>
    <a:p>
      <a:pPr>
        <a:defRPr sz="1800"/>
      </a:pPr>
      <a:endParaRPr lang="ru-RU"/>
    </a:p>
  </c:txPr>
  <c:externalData r:id="rId3">
    <c:autoUpdate val="0"/>
  </c:externalData>
  <c:userShapes r:id="rId4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5601994043672568E-2"/>
                  <c:y val="-4.3519695502808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223330024262537E-2"/>
                  <c:y val="-5.4972246950915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490329031541193E-2"/>
                  <c:y val="-5.26817366612944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2011 год</c:v>
                </c:pt>
                <c:pt idx="1">
                  <c:v>2012 год</c:v>
                </c:pt>
                <c:pt idx="2">
                  <c:v>2013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733.4</c:v>
                </c:pt>
                <c:pt idx="1">
                  <c:v>1000.2</c:v>
                </c:pt>
                <c:pt idx="2">
                  <c:v>2161.5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67809792"/>
        <c:axId val="167812480"/>
        <c:axId val="0"/>
      </c:bar3DChart>
      <c:catAx>
        <c:axId val="167809792"/>
        <c:scaling>
          <c:orientation val="minMax"/>
        </c:scaling>
        <c:delete val="0"/>
        <c:axPos val="b"/>
        <c:majorTickMark val="out"/>
        <c:minorTickMark val="none"/>
        <c:tickLblPos val="nextTo"/>
        <c:crossAx val="167812480"/>
        <c:crosses val="autoZero"/>
        <c:auto val="1"/>
        <c:lblAlgn val="ctr"/>
        <c:lblOffset val="100"/>
        <c:noMultiLvlLbl val="0"/>
      </c:catAx>
      <c:valAx>
        <c:axId val="167812480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678097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128970475265331"/>
          <c:y val="7.7836359567133445E-2"/>
          <c:w val="0.78606175762047348"/>
          <c:h val="0.7650889031653487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1.8783762867753535E-2"/>
                  <c:y val="-0.10389586342258267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Налоговые и неналоговые доходы; </a:t>
                    </a:r>
                    <a:r>
                      <a:rPr lang="ru-RU" dirty="0" smtClean="0"/>
                      <a:t>389,6; 27,4%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4.3285907453777688E-2"/>
                  <c:y val="0.2203803039597855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Безвозмездные </a:t>
                    </a:r>
                    <a:r>
                      <a:rPr lang="ru-RU" dirty="0"/>
                      <a:t>из краевого бюджета; </a:t>
                    </a:r>
                    <a:r>
                      <a:rPr lang="ru-RU" dirty="0" smtClean="0"/>
                      <a:t>1033,2; 72,6%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из краевого бюджета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389.6</c:v>
                </c:pt>
                <c:pt idx="1">
                  <c:v>1033.2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761661809656477"/>
          <c:y val="0.20052804116772857"/>
          <c:w val="0.78606175762047348"/>
          <c:h val="0.7650889031653487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0.11989978321497041"/>
                  <c:y val="5.7136767412316526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5.0992672229201501E-2"/>
                  <c:y val="9.103738876034707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13133672469440719"/>
                  <c:y val="2.634167862186005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2.3984573888751203E-2"/>
                  <c:y val="-1.4263511783714853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2.3382907597161568E-2"/>
                  <c:y val="-0.11383960558327658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7.9372353689096273E-2"/>
                  <c:y val="-0.1548962353619324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0.14415041253725844"/>
                  <c:y val="-5.8290020915550446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0.12541620494209096"/>
                  <c:y val="-3.0121653149650041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Налог на прибыль</c:v>
                </c:pt>
                <c:pt idx="1">
                  <c:v>НДФЛ</c:v>
                </c:pt>
                <c:pt idx="2">
                  <c:v>ЕНВД</c:v>
                </c:pt>
                <c:pt idx="3">
                  <c:v>ЕСХН</c:v>
                </c:pt>
                <c:pt idx="5">
                  <c:v>Гос. пошлина</c:v>
                </c:pt>
                <c:pt idx="6">
                  <c:v>Аренда земли и имущества</c:v>
                </c:pt>
                <c:pt idx="7">
                  <c:v>Штрафы</c:v>
                </c:pt>
                <c:pt idx="8">
                  <c:v>Иные доходы*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4.5999999999999996</c:v>
                </c:pt>
                <c:pt idx="1">
                  <c:v>272.60000000000002</c:v>
                </c:pt>
                <c:pt idx="2">
                  <c:v>25.7</c:v>
                </c:pt>
                <c:pt idx="3">
                  <c:v>12.6</c:v>
                </c:pt>
                <c:pt idx="5">
                  <c:v>5</c:v>
                </c:pt>
                <c:pt idx="6">
                  <c:v>15.5</c:v>
                </c:pt>
                <c:pt idx="7">
                  <c:v>7.8</c:v>
                </c:pt>
                <c:pt idx="8">
                  <c:v>14.1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057420760170546"/>
          <c:y val="3.1664852876569755E-2"/>
          <c:w val="0.88065237742254499"/>
          <c:h val="0.6565370289986847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 - 385,6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9.53361104120559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7825997475690312E-3"/>
                  <c:y val="-7.15006753154333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3369498106767736E-3"/>
                  <c:y val="-2.38335584384777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3006552016504004E-17"/>
                  <c:y val="-9.53342337539111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9.53342337539111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4456499368922578E-3"/>
                  <c:y val="-4.76671168769555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4457637675959502E-3"/>
                  <c:y val="-4.76671168769555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-1.66834909069344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4456499368922578E-3"/>
                  <c:y val="-4.29004051892600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1.4456499368922474E-2"/>
                  <c:y val="-2.38335584384777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Налог на прибыль</c:v>
                </c:pt>
                <c:pt idx="1">
                  <c:v>НДФЛ</c:v>
                </c:pt>
                <c:pt idx="2">
                  <c:v>ЕНВД</c:v>
                </c:pt>
                <c:pt idx="3">
                  <c:v>ЕСХН</c:v>
                </c:pt>
                <c:pt idx="4">
                  <c:v>Гос. пошлина</c:v>
                </c:pt>
                <c:pt idx="5">
                  <c:v>Аренда земли и имущества</c:v>
                </c:pt>
                <c:pt idx="6">
                  <c:v>Штрафы</c:v>
                </c:pt>
                <c:pt idx="7">
                  <c:v>Иные доходы*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4.2</c:v>
                </c:pt>
                <c:pt idx="1">
                  <c:v>298.60000000000002</c:v>
                </c:pt>
                <c:pt idx="2">
                  <c:v>22.8</c:v>
                </c:pt>
                <c:pt idx="3">
                  <c:v>12.3</c:v>
                </c:pt>
                <c:pt idx="4">
                  <c:v>4.9000000000000004</c:v>
                </c:pt>
                <c:pt idx="5">
                  <c:v>18.2</c:v>
                </c:pt>
                <c:pt idx="6">
                  <c:v>7.3</c:v>
                </c:pt>
                <c:pt idx="7">
                  <c:v>17.3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 - 389,6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010735601326628E-2"/>
                  <c:y val="-9.53361104120559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793449179599353E-2"/>
                  <c:y val="-1.19167792192388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902149305814888E-2"/>
                  <c:y val="-2.38335584384777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793449179599353E-2"/>
                  <c:y val="-9.53342337539111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565199495138062E-2"/>
                  <c:y val="-9.53342337539111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8793449179599353E-2"/>
                  <c:y val="-1.66834909069344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8.6738996213536531E-3"/>
                  <c:y val="-1.66836785727489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2.0238985285787919E-2"/>
                  <c:y val="-9.53342337539111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2.7467348800952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2.6021698864060534E-2"/>
                  <c:y val="-1.19167792192388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Налог на прибыль</c:v>
                </c:pt>
                <c:pt idx="1">
                  <c:v>НДФЛ</c:v>
                </c:pt>
                <c:pt idx="2">
                  <c:v>ЕНВД</c:v>
                </c:pt>
                <c:pt idx="3">
                  <c:v>ЕСХН</c:v>
                </c:pt>
                <c:pt idx="4">
                  <c:v>Гос. пошлина</c:v>
                </c:pt>
                <c:pt idx="5">
                  <c:v>Аренда земли и имущества</c:v>
                </c:pt>
                <c:pt idx="6">
                  <c:v>Штрафы</c:v>
                </c:pt>
                <c:pt idx="7">
                  <c:v>Иные доходы*</c:v>
                </c:pt>
              </c:strCache>
            </c:strRef>
          </c:cat>
          <c:val>
            <c:numRef>
              <c:f>Лист1!$C$2:$C$9</c:f>
              <c:numCache>
                <c:formatCode>0.0</c:formatCode>
                <c:ptCount val="8"/>
                <c:pt idx="0">
                  <c:v>4.2</c:v>
                </c:pt>
                <c:pt idx="1">
                  <c:v>301.5</c:v>
                </c:pt>
                <c:pt idx="2">
                  <c:v>23</c:v>
                </c:pt>
                <c:pt idx="3">
                  <c:v>12.3</c:v>
                </c:pt>
                <c:pt idx="4">
                  <c:v>5</c:v>
                </c:pt>
                <c:pt idx="5">
                  <c:v>18.399999999999999</c:v>
                </c:pt>
                <c:pt idx="6">
                  <c:v>7.5</c:v>
                </c:pt>
                <c:pt idx="7">
                  <c:v>17.7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8748800"/>
        <c:axId val="178861184"/>
        <c:axId val="0"/>
      </c:bar3DChart>
      <c:catAx>
        <c:axId val="1787488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1620000" vert="horz"/>
          <a:lstStyle/>
          <a:p>
            <a:pPr>
              <a:defRPr sz="1200"/>
            </a:pPr>
            <a:endParaRPr lang="ru-RU"/>
          </a:p>
        </c:txPr>
        <c:crossAx val="178861184"/>
        <c:crosses val="autoZero"/>
        <c:auto val="0"/>
        <c:lblAlgn val="ctr"/>
        <c:lblOffset val="100"/>
        <c:noMultiLvlLbl val="0"/>
      </c:catAx>
      <c:valAx>
        <c:axId val="178861184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787488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319084764716491"/>
          <c:y val="0.13443628285817288"/>
          <c:w val="0.22199400430917512"/>
          <c:h val="0.14720506487513374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sz="2000" b="1" i="0" u="none" strike="noStrike" baseline="0" dirty="0" smtClean="0">
                <a:effectLst/>
              </a:rPr>
              <a:t>Структура расходов бюджета МО </a:t>
            </a:r>
            <a:r>
              <a:rPr lang="ru-RU" sz="2000" b="1" i="0" u="none" strike="noStrike" baseline="0" dirty="0" err="1" smtClean="0">
                <a:effectLst/>
              </a:rPr>
              <a:t>Гулькевичский</a:t>
            </a:r>
            <a:r>
              <a:rPr lang="ru-RU" sz="2000" b="1" i="0" u="none" strike="noStrike" baseline="0" dirty="0" smtClean="0">
                <a:effectLst/>
              </a:rPr>
              <a:t> район на 2013 год</a:t>
            </a:r>
            <a:endParaRPr lang="ru-RU" sz="2000" dirty="0"/>
          </a:p>
        </c:rich>
      </c:tx>
      <c:layout>
        <c:manualLayout>
          <c:xMode val="edge"/>
          <c:yMode val="edge"/>
          <c:x val="0.11207995258591338"/>
          <c:y val="1.1893395840776462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228165508491889"/>
          <c:y val="0.3097210143955908"/>
          <c:w val="0.72992203375252207"/>
          <c:h val="0.6665600373904815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Исполнено на 01.12.2010г.</c:v>
                </c:pt>
              </c:strCache>
            </c:strRef>
          </c:tx>
          <c:explosion val="36"/>
          <c:dLbls>
            <c:dLbl>
              <c:idx val="0"/>
              <c:layout>
                <c:manualLayout>
                  <c:x val="-5.6264245728969181E-2"/>
                  <c:y val="-4.3447417845431706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2508354806455196"/>
                  <c:y val="-0.1547649204757920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0014859460059994"/>
                  <c:y val="-3.6158732819544875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8.0339751676337043E-2"/>
                  <c:y val="2.7005188298833901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4.6422373320527212E-2"/>
                  <c:y val="7.066534497013149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.17826928280370283"/>
                  <c:y val="-3.335317126786565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5.7128509018711184E-4"/>
                  <c:y val="9.7045583702738775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5.2464824696897477E-2"/>
                  <c:y val="4.5753377338660965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-0.12922175313854017"/>
                  <c:y val="4.0466889144966295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-0.11310078450064688"/>
                  <c:y val="-3.1220788407279158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-9.3926727675419583E-2"/>
                  <c:y val="-9.640721114383095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1"/>
              <c:layout>
                <c:manualLayout>
                  <c:x val="3.235538793180686E-2"/>
                  <c:y val="-0.1486771250509410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2"/>
              <c:layout>
                <c:manualLayout>
                  <c:x val="0.17376698288003842"/>
                  <c:y val="-0.10902388777628928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Лист1!$A$2:$A$14</c:f>
              <c:strCache>
                <c:ptCount val="13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Здравоохранение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Обслуживание муниципального долга</c:v>
                </c:pt>
                <c:pt idx="12">
                  <c:v>Межбюджетные трансферты общего характера бюджетам муниципальных образований</c:v>
                </c:pt>
              </c:strCache>
            </c:strRef>
          </c:cat>
          <c:val>
            <c:numRef>
              <c:f>Лист1!$B$2:$B$14</c:f>
              <c:numCache>
                <c:formatCode>0.0</c:formatCode>
                <c:ptCount val="13"/>
                <c:pt idx="0">
                  <c:v>122223.2</c:v>
                </c:pt>
                <c:pt idx="1">
                  <c:v>3777.1</c:v>
                </c:pt>
                <c:pt idx="2">
                  <c:v>15274.5</c:v>
                </c:pt>
                <c:pt idx="3">
                  <c:v>44448.9</c:v>
                </c:pt>
                <c:pt idx="4">
                  <c:v>83264.100000000006</c:v>
                </c:pt>
                <c:pt idx="5">
                  <c:v>821945.1</c:v>
                </c:pt>
                <c:pt idx="6">
                  <c:v>32269.8</c:v>
                </c:pt>
                <c:pt idx="7">
                  <c:v>273525.7</c:v>
                </c:pt>
                <c:pt idx="8">
                  <c:v>75829.399999999994</c:v>
                </c:pt>
                <c:pt idx="9">
                  <c:v>10661</c:v>
                </c:pt>
                <c:pt idx="10">
                  <c:v>2161.5</c:v>
                </c:pt>
                <c:pt idx="11">
                  <c:v>7910</c:v>
                </c:pt>
                <c:pt idx="12">
                  <c:v>24372.799999999999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sz="2000" b="1" i="0" u="none" strike="noStrike" baseline="0" dirty="0" smtClean="0">
                <a:effectLst/>
              </a:rPr>
              <a:t>Итоги исполнения бюджета МО </a:t>
            </a:r>
            <a:r>
              <a:rPr lang="ru-RU" sz="2000" b="1" i="0" u="none" strike="noStrike" baseline="0" dirty="0" err="1" smtClean="0">
                <a:effectLst/>
              </a:rPr>
              <a:t>Гулькевичский</a:t>
            </a:r>
            <a:r>
              <a:rPr lang="ru-RU" sz="2000" b="1" i="0" u="none" strike="noStrike" baseline="0" dirty="0" smtClean="0">
                <a:effectLst/>
              </a:rPr>
              <a:t> район </a:t>
            </a:r>
          </a:p>
          <a:p>
            <a:pPr>
              <a:defRPr sz="1800"/>
            </a:pPr>
            <a:r>
              <a:rPr lang="ru-RU" sz="2000" b="1" i="0" u="none" strike="noStrike" baseline="0" dirty="0" smtClean="0">
                <a:effectLst/>
              </a:rPr>
              <a:t>по расходам</a:t>
            </a:r>
            <a:endParaRPr lang="ru-RU" sz="2000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617858873863191E-2"/>
          <c:y val="0.23517865298917404"/>
          <c:w val="0.87382727694862272"/>
          <c:h val="0.686373736251527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8244630100346569E-2"/>
                  <c:y val="-4.1368378312807742E-2"/>
                </c:manualLayout>
              </c:layout>
              <c:tx>
                <c:rich>
                  <a:bodyPr/>
                  <a:lstStyle/>
                  <a:p>
                    <a:r>
                      <a:rPr lang="ru-RU" sz="1800" b="0" i="0" u="none" strike="noStrike" baseline="0" dirty="0" smtClean="0">
                        <a:effectLst/>
                      </a:rPr>
                      <a:t>1012538,5</a:t>
                    </a:r>
                    <a:endParaRPr lang="en-US" b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647952678446517E-2"/>
                  <c:y val="-4.1152834870199571E-2"/>
                </c:manualLayout>
              </c:layout>
              <c:tx>
                <c:rich>
                  <a:bodyPr/>
                  <a:lstStyle/>
                  <a:p>
                    <a:r>
                      <a:rPr lang="ru-RU" sz="1800" b="0" i="0" u="none" strike="noStrike" baseline="0" dirty="0" smtClean="0">
                        <a:effectLst/>
                      </a:rPr>
                      <a:t>1272546,8</a:t>
                    </a:r>
                    <a:endParaRPr lang="en-US" b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9472094777482818E-2"/>
                  <c:y val="-2.7542988091930846E-2"/>
                </c:manualLayout>
              </c:layout>
              <c:tx>
                <c:rich>
                  <a:bodyPr/>
                  <a:lstStyle/>
                  <a:p>
                    <a:r>
                      <a:rPr lang="ru-RU" sz="1800" b="0" i="0" u="none" strike="noStrike" baseline="0" dirty="0" smtClean="0">
                        <a:effectLst/>
                      </a:rPr>
                      <a:t>1517663,1</a:t>
                    </a:r>
                    <a:endParaRPr lang="en-US" b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4205985078523657E-3"/>
                  <c:y val="-2.5942444541935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2011 год</c:v>
                </c:pt>
                <c:pt idx="1">
                  <c:v>2012 год</c:v>
                </c:pt>
                <c:pt idx="2">
                  <c:v>2013 год 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1012538.5</c:v>
                </c:pt>
                <c:pt idx="1">
                  <c:v>1272546.8</c:v>
                </c:pt>
                <c:pt idx="2">
                  <c:v>1517663.1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8014080"/>
        <c:axId val="178036736"/>
        <c:axId val="0"/>
      </c:bar3DChart>
      <c:catAx>
        <c:axId val="1780140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78036736"/>
        <c:crosses val="autoZero"/>
        <c:auto val="1"/>
        <c:lblAlgn val="ctr"/>
        <c:lblOffset val="100"/>
        <c:noMultiLvlLbl val="0"/>
      </c:catAx>
      <c:valAx>
        <c:axId val="178036736"/>
        <c:scaling>
          <c:orientation val="minMax"/>
          <c:min val="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780140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sz="2000" b="1" i="0" u="none" strike="noStrike" baseline="0" dirty="0" smtClean="0">
                <a:effectLst/>
              </a:rPr>
              <a:t>Расходы бюджета МО </a:t>
            </a:r>
            <a:r>
              <a:rPr lang="ru-RU" sz="2000" b="1" i="0" u="none" strike="noStrike" baseline="0" dirty="0" err="1" smtClean="0">
                <a:effectLst/>
              </a:rPr>
              <a:t>Гулькевичский</a:t>
            </a:r>
            <a:r>
              <a:rPr lang="ru-RU" sz="2000" b="1" i="0" u="none" strike="noStrike" baseline="0" dirty="0" smtClean="0">
                <a:effectLst/>
              </a:rPr>
              <a:t> район на социальную сферу</a:t>
            </a:r>
            <a:endParaRPr lang="ru-RU" sz="2000" dirty="0"/>
          </a:p>
        </c:rich>
      </c:tx>
      <c:layout>
        <c:manualLayout>
          <c:xMode val="edge"/>
          <c:yMode val="edge"/>
          <c:x val="0.2139727562920232"/>
          <c:y val="3.8335984798300492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19461749226525"/>
          <c:y val="0.17306161047158294"/>
          <c:w val="0.5550313762636504"/>
          <c:h val="0.7560165720044372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на социальную сферу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2011 год</c:v>
                </c:pt>
                <c:pt idx="1">
                  <c:v>2012 год</c:v>
                </c:pt>
                <c:pt idx="2">
                  <c:v>2013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786690</c:v>
                </c:pt>
                <c:pt idx="1">
                  <c:v>1043113.6</c:v>
                </c:pt>
                <c:pt idx="2">
                  <c:v>1216392.5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Другие расходы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2011 год</c:v>
                </c:pt>
                <c:pt idx="1">
                  <c:v>2012 год</c:v>
                </c:pt>
                <c:pt idx="2">
                  <c:v>2013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225848.5</c:v>
                </c:pt>
                <c:pt idx="1">
                  <c:v>229433.2</c:v>
                </c:pt>
                <c:pt idx="2">
                  <c:v>301270.59999999998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cylinder"/>
        <c:axId val="156190976"/>
        <c:axId val="156200960"/>
        <c:axId val="0"/>
      </c:bar3DChart>
      <c:catAx>
        <c:axId val="15619097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56200960"/>
        <c:crosses val="autoZero"/>
        <c:auto val="1"/>
        <c:lblAlgn val="ctr"/>
        <c:lblOffset val="100"/>
        <c:noMultiLvlLbl val="0"/>
      </c:catAx>
      <c:valAx>
        <c:axId val="156200960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561909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000" b="1" i="0" u="none" strike="noStrike" baseline="0" dirty="0" smtClean="0">
                <a:effectLst/>
              </a:rPr>
              <a:t>Расходы бюджета МО </a:t>
            </a:r>
            <a:r>
              <a:rPr lang="ru-RU" sz="2000" b="1" i="0" u="none" strike="noStrike" baseline="0" dirty="0" err="1" smtClean="0">
                <a:effectLst/>
              </a:rPr>
              <a:t>Гулькевичский</a:t>
            </a:r>
            <a:r>
              <a:rPr lang="ru-RU" sz="2000" b="1" i="0" u="none" strike="noStrike" baseline="0" dirty="0" smtClean="0">
                <a:effectLst/>
              </a:rPr>
              <a:t> район на образование</a:t>
            </a:r>
          </a:p>
        </c:rich>
      </c:tx>
      <c:layout>
        <c:manualLayout>
          <c:xMode val="edge"/>
          <c:yMode val="edge"/>
          <c:x val="0.21835790502779265"/>
          <c:y val="0.05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99078689778526"/>
          <c:y val="0.17777121609798774"/>
          <c:w val="0.87199835924174762"/>
          <c:h val="0.686373736251527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858376702106492E-2"/>
                  <c:y val="-3.25403907844852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648063184988615E-2"/>
                  <c:y val="-3.7233517263513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808270889362178E-2"/>
                  <c:y val="-4.60615339749197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2011 год</c:v>
                </c:pt>
                <c:pt idx="1">
                  <c:v>2012 год</c:v>
                </c:pt>
                <c:pt idx="2">
                  <c:v>2013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553329.69999999995</c:v>
                </c:pt>
                <c:pt idx="1">
                  <c:v>764269.6</c:v>
                </c:pt>
                <c:pt idx="2">
                  <c:v>821945.1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3708416"/>
        <c:axId val="173709952"/>
        <c:axId val="0"/>
      </c:bar3DChart>
      <c:catAx>
        <c:axId val="1737084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73709952"/>
        <c:crosses val="autoZero"/>
        <c:auto val="1"/>
        <c:lblAlgn val="ctr"/>
        <c:lblOffset val="100"/>
        <c:noMultiLvlLbl val="0"/>
      </c:catAx>
      <c:valAx>
        <c:axId val="173709952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73708416"/>
        <c:crosses val="autoZero"/>
        <c:crossBetween val="between"/>
      </c:valAx>
    </c:plotArea>
    <c:plotVisOnly val="1"/>
    <c:dispBlanksAs val="gap"/>
    <c:showDLblsOverMax val="0"/>
  </c:chart>
  <c:spPr>
    <a:blipFill dpi="0" rotWithShape="1">
      <a:blip xmlns:r="http://schemas.openxmlformats.org/officeDocument/2006/relationships" r:embed="rId2">
        <a:alphaModFix amt="46000"/>
      </a:blip>
      <a:srcRect/>
      <a:stretch>
        <a:fillRect/>
      </a:stretch>
    </a:blipFill>
  </c:spPr>
  <c:txPr>
    <a:bodyPr/>
    <a:lstStyle/>
    <a:p>
      <a:pPr>
        <a:defRPr sz="1800"/>
      </a:pPr>
      <a:endParaRPr lang="ru-RU"/>
    </a:p>
  </c:txPr>
  <c:externalData r:id="rId3">
    <c:autoUpdate val="0"/>
  </c:externalData>
  <c:userShapes r:id="rId4"/>
</c:chartSpace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ata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2D5396-14A3-4988-9192-BFB8CC288D8E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D17949D-CF55-4DD0-B79F-EF473B6AE89C}">
      <dgm:prSet phldrT="[Текст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Неналоговые доходы</a:t>
          </a:r>
          <a:endParaRPr lang="ru-RU" dirty="0"/>
        </a:p>
      </dgm:t>
    </dgm:pt>
    <dgm:pt modelId="{F41BE474-7DEE-4C17-83B6-7A58F184C4AD}" type="parTrans" cxnId="{2EA7D557-931C-4F7D-A6F0-A936CA4B3F7D}">
      <dgm:prSet/>
      <dgm:spPr/>
      <dgm:t>
        <a:bodyPr/>
        <a:lstStyle/>
        <a:p>
          <a:endParaRPr lang="ru-RU"/>
        </a:p>
      </dgm:t>
    </dgm:pt>
    <dgm:pt modelId="{DB879D14-1908-45A3-BAB6-97D256E8ED7B}" type="sibTrans" cxnId="{2EA7D557-931C-4F7D-A6F0-A936CA4B3F7D}">
      <dgm:prSet/>
      <dgm:spPr/>
      <dgm:t>
        <a:bodyPr/>
        <a:lstStyle/>
        <a:p>
          <a:endParaRPr lang="ru-RU"/>
        </a:p>
      </dgm:t>
    </dgm:pt>
    <dgm:pt modelId="{D2F9F742-834E-463E-AA2A-D3F2AB34D593}">
      <dgm:prSet phldrT="[Текст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Налоговые доходы</a:t>
          </a:r>
          <a:endParaRPr lang="ru-RU" dirty="0"/>
        </a:p>
      </dgm:t>
    </dgm:pt>
    <dgm:pt modelId="{D3070AA0-4302-4436-B842-6A36036CE16D}" type="parTrans" cxnId="{92D2419B-09AC-4EAA-A193-E293152A7273}">
      <dgm:prSet/>
      <dgm:spPr/>
      <dgm:t>
        <a:bodyPr/>
        <a:lstStyle/>
        <a:p>
          <a:endParaRPr lang="ru-RU"/>
        </a:p>
      </dgm:t>
    </dgm:pt>
    <dgm:pt modelId="{EC9180CD-3ACC-42F9-AB54-B95EE08C8798}" type="sibTrans" cxnId="{92D2419B-09AC-4EAA-A193-E293152A7273}">
      <dgm:prSet/>
      <dgm:spPr/>
      <dgm:t>
        <a:bodyPr/>
        <a:lstStyle/>
        <a:p>
          <a:endParaRPr lang="ru-RU"/>
        </a:p>
      </dgm:t>
    </dgm:pt>
    <dgm:pt modelId="{09156A02-1CA1-4C37-8059-444F38A2B2B2}">
      <dgm:prSet phldrT="[Текст]"/>
      <dgm:spPr/>
      <dgm:t>
        <a:bodyPr/>
        <a:lstStyle/>
        <a:p>
          <a:r>
            <a:rPr lang="ru-RU" dirty="0" smtClean="0"/>
            <a:t>Безвозмездные поступления из других уровней бюджетной системы</a:t>
          </a:r>
          <a:endParaRPr lang="ru-RU" dirty="0"/>
        </a:p>
      </dgm:t>
    </dgm:pt>
    <dgm:pt modelId="{DB72043E-9FB7-46C3-8193-F8F2F0C467C0}" type="parTrans" cxnId="{A7D4298E-3A87-4B71-B4F3-98421D41F109}">
      <dgm:prSet/>
      <dgm:spPr/>
      <dgm:t>
        <a:bodyPr/>
        <a:lstStyle/>
        <a:p>
          <a:endParaRPr lang="ru-RU"/>
        </a:p>
      </dgm:t>
    </dgm:pt>
    <dgm:pt modelId="{6CFB4075-447D-4F11-8B46-77AF845EC1D1}" type="sibTrans" cxnId="{A7D4298E-3A87-4B71-B4F3-98421D41F109}">
      <dgm:prSet/>
      <dgm:spPr/>
      <dgm:t>
        <a:bodyPr/>
        <a:lstStyle/>
        <a:p>
          <a:endParaRPr lang="ru-RU"/>
        </a:p>
      </dgm:t>
    </dgm:pt>
    <dgm:pt modelId="{36B63C42-F455-4C92-A077-4B834C166EF2}">
      <dgm:prSet phldrT="[Текст]"/>
      <dgm:spPr/>
      <dgm:t>
        <a:bodyPr/>
        <a:lstStyle/>
        <a:p>
          <a:r>
            <a:rPr lang="ru-RU" dirty="0" smtClean="0"/>
            <a:t>Доходная часть бюджета МО Гулькевичский район за 2013 год</a:t>
          </a:r>
          <a:endParaRPr lang="ru-RU" dirty="0"/>
        </a:p>
      </dgm:t>
    </dgm:pt>
    <dgm:pt modelId="{25BBCAE0-CEA7-4F6C-993F-1293BA92FF8E}" type="parTrans" cxnId="{0D17C71E-8073-40CA-9DA8-AC63395F2702}">
      <dgm:prSet/>
      <dgm:spPr/>
      <dgm:t>
        <a:bodyPr/>
        <a:lstStyle/>
        <a:p>
          <a:endParaRPr lang="ru-RU"/>
        </a:p>
      </dgm:t>
    </dgm:pt>
    <dgm:pt modelId="{C42125F1-6F2B-4A7C-A5BC-62E43AB96956}" type="sibTrans" cxnId="{0D17C71E-8073-40CA-9DA8-AC63395F2702}">
      <dgm:prSet/>
      <dgm:spPr/>
      <dgm:t>
        <a:bodyPr/>
        <a:lstStyle/>
        <a:p>
          <a:endParaRPr lang="ru-RU"/>
        </a:p>
      </dgm:t>
    </dgm:pt>
    <dgm:pt modelId="{08E5B700-B536-4FD4-BE2A-0D5C25BB386F}" type="pres">
      <dgm:prSet presAssocID="{502D5396-14A3-4988-9192-BFB8CC288D8E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45D3AB-5007-42BF-983E-AFD603D6945B}" type="pres">
      <dgm:prSet presAssocID="{502D5396-14A3-4988-9192-BFB8CC288D8E}" presName="ellipse" presStyleLbl="trBgShp" presStyleIdx="0" presStyleCnt="1"/>
      <dgm:spPr/>
    </dgm:pt>
    <dgm:pt modelId="{01E1604A-101A-4B41-A924-786ED2BBA64E}" type="pres">
      <dgm:prSet presAssocID="{502D5396-14A3-4988-9192-BFB8CC288D8E}" presName="arrow1" presStyleLbl="fgShp" presStyleIdx="0" presStyleCnt="1"/>
      <dgm:spPr/>
    </dgm:pt>
    <dgm:pt modelId="{66CF6FA0-98F1-44D6-9602-44CDDFDE2E81}" type="pres">
      <dgm:prSet presAssocID="{502D5396-14A3-4988-9192-BFB8CC288D8E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474099-90EC-431E-8396-453793F92BBB}" type="pres">
      <dgm:prSet presAssocID="{D2F9F742-834E-463E-AA2A-D3F2AB34D593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E6B822-616E-4C79-9B34-42720DE5DB72}" type="pres">
      <dgm:prSet presAssocID="{09156A02-1CA1-4C37-8059-444F38A2B2B2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B501E1-2475-45A7-B00F-B5F1E4EB5934}" type="pres">
      <dgm:prSet presAssocID="{36B63C42-F455-4C92-A077-4B834C166EF2}" presName="item3" presStyleLbl="node1" presStyleIdx="2" presStyleCnt="3" custLinFactNeighborX="-2002" custLinFactNeighborY="-7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859550-8AD6-4370-83A5-02FF76CEA1E9}" type="pres">
      <dgm:prSet presAssocID="{502D5396-14A3-4988-9192-BFB8CC288D8E}" presName="funnel" presStyleLbl="trAlignAcc1" presStyleIdx="0" presStyleCnt="1" custScaleX="102216" custScaleY="114626"/>
      <dgm:spPr/>
      <dgm:t>
        <a:bodyPr/>
        <a:lstStyle/>
        <a:p>
          <a:endParaRPr lang="ru-RU"/>
        </a:p>
      </dgm:t>
    </dgm:pt>
  </dgm:ptLst>
  <dgm:cxnLst>
    <dgm:cxn modelId="{A7D4298E-3A87-4B71-B4F3-98421D41F109}" srcId="{502D5396-14A3-4988-9192-BFB8CC288D8E}" destId="{09156A02-1CA1-4C37-8059-444F38A2B2B2}" srcOrd="2" destOrd="0" parTransId="{DB72043E-9FB7-46C3-8193-F8F2F0C467C0}" sibTransId="{6CFB4075-447D-4F11-8B46-77AF845EC1D1}"/>
    <dgm:cxn modelId="{57E022AC-4170-4EA6-9F8C-0490314674C8}" type="presOf" srcId="{502D5396-14A3-4988-9192-BFB8CC288D8E}" destId="{08E5B700-B536-4FD4-BE2A-0D5C25BB386F}" srcOrd="0" destOrd="0" presId="urn:microsoft.com/office/officeart/2005/8/layout/funnel1"/>
    <dgm:cxn modelId="{2EA7D557-931C-4F7D-A6F0-A936CA4B3F7D}" srcId="{502D5396-14A3-4988-9192-BFB8CC288D8E}" destId="{DD17949D-CF55-4DD0-B79F-EF473B6AE89C}" srcOrd="0" destOrd="0" parTransId="{F41BE474-7DEE-4C17-83B6-7A58F184C4AD}" sibTransId="{DB879D14-1908-45A3-BAB6-97D256E8ED7B}"/>
    <dgm:cxn modelId="{0D17C71E-8073-40CA-9DA8-AC63395F2702}" srcId="{502D5396-14A3-4988-9192-BFB8CC288D8E}" destId="{36B63C42-F455-4C92-A077-4B834C166EF2}" srcOrd="3" destOrd="0" parTransId="{25BBCAE0-CEA7-4F6C-993F-1293BA92FF8E}" sibTransId="{C42125F1-6F2B-4A7C-A5BC-62E43AB96956}"/>
    <dgm:cxn modelId="{AF4A4533-247E-49D0-9EA0-8FF7DE7559D3}" type="presOf" srcId="{D2F9F742-834E-463E-AA2A-D3F2AB34D593}" destId="{C2E6B822-616E-4C79-9B34-42720DE5DB72}" srcOrd="0" destOrd="0" presId="urn:microsoft.com/office/officeart/2005/8/layout/funnel1"/>
    <dgm:cxn modelId="{7F8D2D36-C2B3-44C5-9CA4-D19C4D0D81B2}" type="presOf" srcId="{DD17949D-CF55-4DD0-B79F-EF473B6AE89C}" destId="{A9B501E1-2475-45A7-B00F-B5F1E4EB5934}" srcOrd="0" destOrd="0" presId="urn:microsoft.com/office/officeart/2005/8/layout/funnel1"/>
    <dgm:cxn modelId="{4A521321-D48C-4AAB-A346-E721EA18BC85}" type="presOf" srcId="{09156A02-1CA1-4C37-8059-444F38A2B2B2}" destId="{AC474099-90EC-431E-8396-453793F92BBB}" srcOrd="0" destOrd="0" presId="urn:microsoft.com/office/officeart/2005/8/layout/funnel1"/>
    <dgm:cxn modelId="{C6B696C9-1C5A-45E4-8D73-DF0A9E623AF7}" type="presOf" srcId="{36B63C42-F455-4C92-A077-4B834C166EF2}" destId="{66CF6FA0-98F1-44D6-9602-44CDDFDE2E81}" srcOrd="0" destOrd="0" presId="urn:microsoft.com/office/officeart/2005/8/layout/funnel1"/>
    <dgm:cxn modelId="{92D2419B-09AC-4EAA-A193-E293152A7273}" srcId="{502D5396-14A3-4988-9192-BFB8CC288D8E}" destId="{D2F9F742-834E-463E-AA2A-D3F2AB34D593}" srcOrd="1" destOrd="0" parTransId="{D3070AA0-4302-4436-B842-6A36036CE16D}" sibTransId="{EC9180CD-3ACC-42F9-AB54-B95EE08C8798}"/>
    <dgm:cxn modelId="{8E537921-A1F2-4DD3-A041-8E921C1A53BE}" type="presParOf" srcId="{08E5B700-B536-4FD4-BE2A-0D5C25BB386F}" destId="{7145D3AB-5007-42BF-983E-AFD603D6945B}" srcOrd="0" destOrd="0" presId="urn:microsoft.com/office/officeart/2005/8/layout/funnel1"/>
    <dgm:cxn modelId="{7A7A140A-0ADA-492A-9177-C121DEF38408}" type="presParOf" srcId="{08E5B700-B536-4FD4-BE2A-0D5C25BB386F}" destId="{01E1604A-101A-4B41-A924-786ED2BBA64E}" srcOrd="1" destOrd="0" presId="urn:microsoft.com/office/officeart/2005/8/layout/funnel1"/>
    <dgm:cxn modelId="{FE8D1A89-6580-46CC-8362-B0828847997D}" type="presParOf" srcId="{08E5B700-B536-4FD4-BE2A-0D5C25BB386F}" destId="{66CF6FA0-98F1-44D6-9602-44CDDFDE2E81}" srcOrd="2" destOrd="0" presId="urn:microsoft.com/office/officeart/2005/8/layout/funnel1"/>
    <dgm:cxn modelId="{EE5B2878-478A-43D1-931B-4F7E04FE468F}" type="presParOf" srcId="{08E5B700-B536-4FD4-BE2A-0D5C25BB386F}" destId="{AC474099-90EC-431E-8396-453793F92BBB}" srcOrd="3" destOrd="0" presId="urn:microsoft.com/office/officeart/2005/8/layout/funnel1"/>
    <dgm:cxn modelId="{D67B254E-FA99-43E7-B97C-11FF4D62CF8A}" type="presParOf" srcId="{08E5B700-B536-4FD4-BE2A-0D5C25BB386F}" destId="{C2E6B822-616E-4C79-9B34-42720DE5DB72}" srcOrd="4" destOrd="0" presId="urn:microsoft.com/office/officeart/2005/8/layout/funnel1"/>
    <dgm:cxn modelId="{7C28C755-0B8C-4EDE-A98E-4C2207E48EDD}" type="presParOf" srcId="{08E5B700-B536-4FD4-BE2A-0D5C25BB386F}" destId="{A9B501E1-2475-45A7-B00F-B5F1E4EB5934}" srcOrd="5" destOrd="0" presId="urn:microsoft.com/office/officeart/2005/8/layout/funnel1"/>
    <dgm:cxn modelId="{35A3BEBB-F04B-42F6-8CE1-6E5DCDA9531B}" type="presParOf" srcId="{08E5B700-B536-4FD4-BE2A-0D5C25BB386F}" destId="{84859550-8AD6-4370-83A5-02FF76CEA1E9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2E6D2E0-5ED3-4EF1-95D4-587AE63D654F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A0F4457-E118-4599-980D-894E1D6440DE}">
      <dgm:prSet phldrT="[Текст]" custT="1"/>
      <dgm:spPr/>
      <dgm:t>
        <a:bodyPr vert="vert"/>
        <a:lstStyle/>
        <a:p>
          <a:r>
            <a:rPr lang="ru-RU" sz="2400" dirty="0" smtClean="0"/>
            <a:t>Муниципальные целевые программы – 34,9 млн. рублей</a:t>
          </a:r>
          <a:endParaRPr lang="ru-RU" sz="2400" dirty="0"/>
        </a:p>
      </dgm:t>
    </dgm:pt>
    <dgm:pt modelId="{F73F5730-E8EA-4CB7-9018-58C867627E30}" type="parTrans" cxnId="{AD2ED8AF-D288-4864-924A-85BB60F18290}">
      <dgm:prSet/>
      <dgm:spPr/>
      <dgm:t>
        <a:bodyPr/>
        <a:lstStyle/>
        <a:p>
          <a:endParaRPr lang="ru-RU"/>
        </a:p>
      </dgm:t>
    </dgm:pt>
    <dgm:pt modelId="{7D2C13D0-FA1B-483E-8C0E-281474F2794E}" type="sibTrans" cxnId="{AD2ED8AF-D288-4864-924A-85BB60F18290}">
      <dgm:prSet/>
      <dgm:spPr/>
      <dgm:t>
        <a:bodyPr/>
        <a:lstStyle/>
        <a:p>
          <a:endParaRPr lang="ru-RU"/>
        </a:p>
      </dgm:t>
    </dgm:pt>
    <dgm:pt modelId="{BB6DBB2F-9FD0-4D8B-99BD-7C2F95BB1366}">
      <dgm:prSet phldrT="[Текст]" custT="1"/>
      <dgm:spPr/>
      <dgm:t>
        <a:bodyPr/>
        <a:lstStyle/>
        <a:p>
          <a:r>
            <a:rPr lang="ru-RU" sz="1800" dirty="0" smtClean="0"/>
            <a:t>Выплаты стимулирующего характера</a:t>
          </a:r>
          <a:endParaRPr lang="ru-RU" sz="1800" dirty="0"/>
        </a:p>
      </dgm:t>
    </dgm:pt>
    <dgm:pt modelId="{1B2A2418-BDFA-4B81-957E-E6AFD3657277}" type="parTrans" cxnId="{C5F5CF3D-E267-4EA1-AC17-C0200742326E}">
      <dgm:prSet/>
      <dgm:spPr/>
      <dgm:t>
        <a:bodyPr/>
        <a:lstStyle/>
        <a:p>
          <a:endParaRPr lang="ru-RU"/>
        </a:p>
      </dgm:t>
    </dgm:pt>
    <dgm:pt modelId="{01533696-49D6-4109-8530-C86B8CBE4476}" type="sibTrans" cxnId="{C5F5CF3D-E267-4EA1-AC17-C0200742326E}">
      <dgm:prSet/>
      <dgm:spPr/>
      <dgm:t>
        <a:bodyPr/>
        <a:lstStyle/>
        <a:p>
          <a:endParaRPr lang="ru-RU"/>
        </a:p>
      </dgm:t>
    </dgm:pt>
    <dgm:pt modelId="{AB52AE8A-1C14-43C9-80C2-A6AD808A6A08}">
      <dgm:prSet phldrT="[Текст]" custT="1"/>
      <dgm:spPr/>
      <dgm:t>
        <a:bodyPr/>
        <a:lstStyle/>
        <a:p>
          <a:r>
            <a:rPr lang="ru-RU" sz="1800" dirty="0" smtClean="0"/>
            <a:t>Комплексные меры по охране здоровья воспитанников и работников, обеспечению безопасности – 3,5 млн. рублей</a:t>
          </a:r>
          <a:endParaRPr lang="ru-RU" sz="1800" dirty="0"/>
        </a:p>
      </dgm:t>
    </dgm:pt>
    <dgm:pt modelId="{B670DE72-7206-4978-9133-8274EFA8748B}" type="parTrans" cxnId="{29C588CB-2D43-4ABE-BBA7-15AE33516A98}">
      <dgm:prSet/>
      <dgm:spPr/>
      <dgm:t>
        <a:bodyPr/>
        <a:lstStyle/>
        <a:p>
          <a:endParaRPr lang="ru-RU"/>
        </a:p>
      </dgm:t>
    </dgm:pt>
    <dgm:pt modelId="{F8A442A2-3CB7-4DAF-B616-E27220D9F43E}" type="sibTrans" cxnId="{29C588CB-2D43-4ABE-BBA7-15AE33516A98}">
      <dgm:prSet/>
      <dgm:spPr/>
      <dgm:t>
        <a:bodyPr/>
        <a:lstStyle/>
        <a:p>
          <a:endParaRPr lang="ru-RU"/>
        </a:p>
      </dgm:t>
    </dgm:pt>
    <dgm:pt modelId="{8A2C7FAA-0CF9-49AA-9320-2BB05A4FD990}">
      <dgm:prSet phldrT="[Текст]" custT="1"/>
      <dgm:spPr/>
      <dgm:t>
        <a:bodyPr/>
        <a:lstStyle/>
        <a:p>
          <a:r>
            <a:rPr lang="ru-RU" sz="1800" dirty="0" smtClean="0"/>
            <a:t>Развитие общественной инфраструктуры – 1,0 млн. рублей</a:t>
          </a:r>
          <a:endParaRPr lang="ru-RU" sz="1800" dirty="0"/>
        </a:p>
      </dgm:t>
    </dgm:pt>
    <dgm:pt modelId="{C7CCCC81-9CE6-4B35-8688-FA47D3DB7CC7}" type="parTrans" cxnId="{05FC7838-BD0B-497A-8301-E2B2549FFBD3}">
      <dgm:prSet/>
      <dgm:spPr/>
      <dgm:t>
        <a:bodyPr/>
        <a:lstStyle/>
        <a:p>
          <a:endParaRPr lang="ru-RU"/>
        </a:p>
      </dgm:t>
    </dgm:pt>
    <dgm:pt modelId="{99690547-A303-4C2B-A497-A2FFEA55F481}" type="sibTrans" cxnId="{05FC7838-BD0B-497A-8301-E2B2549FFBD3}">
      <dgm:prSet/>
      <dgm:spPr/>
      <dgm:t>
        <a:bodyPr/>
        <a:lstStyle/>
        <a:p>
          <a:endParaRPr lang="ru-RU"/>
        </a:p>
      </dgm:t>
    </dgm:pt>
    <dgm:pt modelId="{EDCFD0CA-AF63-4121-908F-42C50E539190}">
      <dgm:prSet custT="1"/>
      <dgm:spPr/>
      <dgm:t>
        <a:bodyPr/>
        <a:lstStyle/>
        <a:p>
          <a:r>
            <a:rPr lang="ru-RU" sz="1800" dirty="0" smtClean="0"/>
            <a:t>Противопожарные мероприятия и капитальный и текущий ремонт учреждений общего образования</a:t>
          </a:r>
          <a:endParaRPr lang="ru-RU" sz="1800" dirty="0"/>
        </a:p>
      </dgm:t>
    </dgm:pt>
    <dgm:pt modelId="{A583EBA7-BC16-4003-9E61-CF029A20CADF}" type="parTrans" cxnId="{2AEF0D65-0505-4BC8-91AB-4E9EAD5AB1DC}">
      <dgm:prSet/>
      <dgm:spPr/>
      <dgm:t>
        <a:bodyPr/>
        <a:lstStyle/>
        <a:p>
          <a:endParaRPr lang="ru-RU"/>
        </a:p>
      </dgm:t>
    </dgm:pt>
    <dgm:pt modelId="{1DF5D36A-E959-4ABC-B1D8-B67AE4A6AFD2}" type="sibTrans" cxnId="{2AEF0D65-0505-4BC8-91AB-4E9EAD5AB1DC}">
      <dgm:prSet/>
      <dgm:spPr/>
      <dgm:t>
        <a:bodyPr/>
        <a:lstStyle/>
        <a:p>
          <a:endParaRPr lang="ru-RU"/>
        </a:p>
      </dgm:t>
    </dgm:pt>
    <dgm:pt modelId="{6069E60D-CE3C-4087-8D4D-8350212A412C}">
      <dgm:prSet custT="1"/>
      <dgm:spPr/>
      <dgm:t>
        <a:bodyPr/>
        <a:lstStyle/>
        <a:p>
          <a:r>
            <a:rPr lang="ru-RU" sz="1800" dirty="0" smtClean="0"/>
            <a:t>Комплексные меры по охране здоровья учащихся и работников, обеспечение безопасности – 8,8 млн. рублей</a:t>
          </a:r>
          <a:endParaRPr lang="ru-RU" sz="1800" dirty="0"/>
        </a:p>
      </dgm:t>
    </dgm:pt>
    <dgm:pt modelId="{2F161A6D-AD89-4C09-9BE8-FAF257EC67BA}" type="parTrans" cxnId="{BE9A1C22-BA92-4499-BE21-913321B64C04}">
      <dgm:prSet/>
      <dgm:spPr/>
      <dgm:t>
        <a:bodyPr/>
        <a:lstStyle/>
        <a:p>
          <a:endParaRPr lang="ru-RU"/>
        </a:p>
      </dgm:t>
    </dgm:pt>
    <dgm:pt modelId="{557D0AD7-1D4C-4111-BB81-0E8196928068}" type="sibTrans" cxnId="{BE9A1C22-BA92-4499-BE21-913321B64C04}">
      <dgm:prSet/>
      <dgm:spPr/>
      <dgm:t>
        <a:bodyPr/>
        <a:lstStyle/>
        <a:p>
          <a:endParaRPr lang="ru-RU"/>
        </a:p>
      </dgm:t>
    </dgm:pt>
    <dgm:pt modelId="{5D916323-14FE-4862-B0F0-8EBDD1FAFC1E}">
      <dgm:prSet custT="1"/>
      <dgm:spPr/>
      <dgm:t>
        <a:bodyPr/>
        <a:lstStyle/>
        <a:p>
          <a:r>
            <a:rPr lang="ru-RU" sz="1800" dirty="0" smtClean="0"/>
            <a:t>Развитие образования – 16,6 млн. рублей</a:t>
          </a:r>
          <a:endParaRPr lang="ru-RU" sz="1800" dirty="0"/>
        </a:p>
      </dgm:t>
    </dgm:pt>
    <dgm:pt modelId="{65F71618-20AF-44BF-954F-717CD78FB8C5}" type="parTrans" cxnId="{A4667D56-29ED-4499-973F-85CEA46846CD}">
      <dgm:prSet/>
      <dgm:spPr/>
      <dgm:t>
        <a:bodyPr/>
        <a:lstStyle/>
        <a:p>
          <a:endParaRPr lang="ru-RU"/>
        </a:p>
      </dgm:t>
    </dgm:pt>
    <dgm:pt modelId="{EA7B8A92-3B1F-4AB6-94D7-9A361A041960}" type="sibTrans" cxnId="{A4667D56-29ED-4499-973F-85CEA46846CD}">
      <dgm:prSet/>
      <dgm:spPr/>
      <dgm:t>
        <a:bodyPr/>
        <a:lstStyle/>
        <a:p>
          <a:endParaRPr lang="ru-RU"/>
        </a:p>
      </dgm:t>
    </dgm:pt>
    <dgm:pt modelId="{44D2A2F2-C5E5-483C-A875-A1D4D76FF887}">
      <dgm:prSet custT="1"/>
      <dgm:spPr/>
      <dgm:t>
        <a:bodyPr/>
        <a:lstStyle/>
        <a:p>
          <a:r>
            <a:rPr lang="ru-RU" sz="1800" dirty="0" smtClean="0"/>
            <a:t>Противопожарные мероприятия и капитальный и текущий ремонт учреждений дошкольного образования</a:t>
          </a:r>
          <a:endParaRPr lang="ru-RU" sz="1800" dirty="0"/>
        </a:p>
      </dgm:t>
    </dgm:pt>
    <dgm:pt modelId="{E1F0D86A-550F-444F-9F03-7495F6150B9D}" type="parTrans" cxnId="{BF3D2CA8-9927-4098-8044-9440193137A3}">
      <dgm:prSet/>
      <dgm:spPr/>
      <dgm:t>
        <a:bodyPr/>
        <a:lstStyle/>
        <a:p>
          <a:endParaRPr lang="ru-RU"/>
        </a:p>
      </dgm:t>
    </dgm:pt>
    <dgm:pt modelId="{06CE0696-6FD5-4006-9DAC-1578D61FA62C}" type="sibTrans" cxnId="{BF3D2CA8-9927-4098-8044-9440193137A3}">
      <dgm:prSet/>
      <dgm:spPr/>
      <dgm:t>
        <a:bodyPr/>
        <a:lstStyle/>
        <a:p>
          <a:endParaRPr lang="ru-RU"/>
        </a:p>
      </dgm:t>
    </dgm:pt>
    <dgm:pt modelId="{2CF9C18B-66E1-4704-8744-9688CA684FE7}">
      <dgm:prSet custT="1"/>
      <dgm:spPr/>
      <dgm:t>
        <a:bodyPr/>
        <a:lstStyle/>
        <a:p>
          <a:r>
            <a:rPr lang="ru-RU" sz="1800" dirty="0" smtClean="0"/>
            <a:t>Изготовление ПСД для строительства детского сада в с. </a:t>
          </a:r>
          <a:r>
            <a:rPr lang="ru-RU" sz="1800" dirty="0" err="1" smtClean="0"/>
            <a:t>Новоукраинском</a:t>
          </a:r>
          <a:endParaRPr lang="ru-RU" sz="1800" dirty="0"/>
        </a:p>
      </dgm:t>
    </dgm:pt>
    <dgm:pt modelId="{77102D1F-FAC3-4672-9EA6-4F79C36A4C16}" type="parTrans" cxnId="{3519DC22-0B0C-4081-AE64-551213AFBDCD}">
      <dgm:prSet/>
      <dgm:spPr/>
      <dgm:t>
        <a:bodyPr/>
        <a:lstStyle/>
        <a:p>
          <a:endParaRPr lang="ru-RU"/>
        </a:p>
      </dgm:t>
    </dgm:pt>
    <dgm:pt modelId="{3DD6182E-6126-407F-8825-E2661FB60AA8}" type="sibTrans" cxnId="{3519DC22-0B0C-4081-AE64-551213AFBDCD}">
      <dgm:prSet/>
      <dgm:spPr/>
      <dgm:t>
        <a:bodyPr/>
        <a:lstStyle/>
        <a:p>
          <a:endParaRPr lang="ru-RU"/>
        </a:p>
      </dgm:t>
    </dgm:pt>
    <dgm:pt modelId="{E163DA5B-30E5-46BD-B057-1323A3ED5A64}">
      <dgm:prSet custT="1"/>
      <dgm:spPr/>
      <dgm:t>
        <a:bodyPr/>
        <a:lstStyle/>
        <a:p>
          <a:r>
            <a:rPr lang="ru-RU" sz="1800" dirty="0" smtClean="0"/>
            <a:t>Другие программы – 2,9 млн. рублей</a:t>
          </a:r>
          <a:endParaRPr lang="ru-RU" sz="1800" dirty="0"/>
        </a:p>
      </dgm:t>
    </dgm:pt>
    <dgm:pt modelId="{C3F6D5E7-6200-4771-B48D-D178D2A20643}" type="parTrans" cxnId="{93084332-903A-43FE-81A6-7C31748CA3F6}">
      <dgm:prSet/>
      <dgm:spPr/>
      <dgm:t>
        <a:bodyPr/>
        <a:lstStyle/>
        <a:p>
          <a:endParaRPr lang="ru-RU"/>
        </a:p>
      </dgm:t>
    </dgm:pt>
    <dgm:pt modelId="{C57DC6C9-57E5-41D1-87ED-25733F0984CE}" type="sibTrans" cxnId="{93084332-903A-43FE-81A6-7C31748CA3F6}">
      <dgm:prSet/>
      <dgm:spPr/>
      <dgm:t>
        <a:bodyPr/>
        <a:lstStyle/>
        <a:p>
          <a:endParaRPr lang="ru-RU"/>
        </a:p>
      </dgm:t>
    </dgm:pt>
    <dgm:pt modelId="{EB468BCE-4DDD-4A99-92F1-DD157811DD2A}">
      <dgm:prSet custT="1"/>
      <dgm:spPr/>
      <dgm:t>
        <a:bodyPr/>
        <a:lstStyle/>
        <a:p>
          <a:r>
            <a:rPr lang="ru-RU" sz="1800" dirty="0" smtClean="0"/>
            <a:t>Профилактика терроризма и экстремизма – 2,1 млн. рублей</a:t>
          </a:r>
          <a:endParaRPr lang="ru-RU" sz="1800" dirty="0"/>
        </a:p>
      </dgm:t>
    </dgm:pt>
    <dgm:pt modelId="{8F7ADF83-3E5A-4DEA-ADC7-90BEE98031CB}" type="parTrans" cxnId="{7951EEDA-84C6-43DC-9D06-7FEA0FDC5206}">
      <dgm:prSet/>
      <dgm:spPr/>
      <dgm:t>
        <a:bodyPr/>
        <a:lstStyle/>
        <a:p>
          <a:endParaRPr lang="ru-RU"/>
        </a:p>
      </dgm:t>
    </dgm:pt>
    <dgm:pt modelId="{AC04F475-FDF9-4B7E-B128-34BF484BA866}" type="sibTrans" cxnId="{7951EEDA-84C6-43DC-9D06-7FEA0FDC5206}">
      <dgm:prSet/>
      <dgm:spPr/>
      <dgm:t>
        <a:bodyPr/>
        <a:lstStyle/>
        <a:p>
          <a:endParaRPr lang="ru-RU"/>
        </a:p>
      </dgm:t>
    </dgm:pt>
    <dgm:pt modelId="{5A2D2BBE-4976-499B-8B49-EAF3463D74AD}">
      <dgm:prSet custT="1"/>
      <dgm:spPr/>
      <dgm:t>
        <a:bodyPr/>
        <a:lstStyle/>
        <a:p>
          <a:r>
            <a:rPr lang="ru-RU" sz="1800" dirty="0" smtClean="0"/>
            <a:t>Устройство ограждения в школах</a:t>
          </a:r>
          <a:endParaRPr lang="ru-RU" sz="1800" dirty="0"/>
        </a:p>
      </dgm:t>
    </dgm:pt>
    <dgm:pt modelId="{250A418D-7525-40FA-9AC3-A112919DF8BE}" type="parTrans" cxnId="{4A4493AC-33FF-45C6-AB93-DFE742B9DEFB}">
      <dgm:prSet/>
      <dgm:spPr/>
      <dgm:t>
        <a:bodyPr/>
        <a:lstStyle/>
        <a:p>
          <a:endParaRPr lang="ru-RU"/>
        </a:p>
      </dgm:t>
    </dgm:pt>
    <dgm:pt modelId="{1176229F-7454-4C55-8930-2976ABC52634}" type="sibTrans" cxnId="{4A4493AC-33FF-45C6-AB93-DFE742B9DEFB}">
      <dgm:prSet/>
      <dgm:spPr/>
      <dgm:t>
        <a:bodyPr/>
        <a:lstStyle/>
        <a:p>
          <a:endParaRPr lang="ru-RU"/>
        </a:p>
      </dgm:t>
    </dgm:pt>
    <dgm:pt modelId="{D92D8D41-5417-4C9A-9790-BB6481A0CC7D}" type="pres">
      <dgm:prSet presAssocID="{12E6D2E0-5ED3-4EF1-95D4-587AE63D654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B48C82-E5A5-41F8-AA3C-7BA684276F3B}" type="pres">
      <dgm:prSet presAssocID="{FA0F4457-E118-4599-980D-894E1D6440DE}" presName="root1" presStyleCnt="0"/>
      <dgm:spPr/>
    </dgm:pt>
    <dgm:pt modelId="{35B9BC07-E7E8-42FD-9C35-C17448CFDF22}" type="pres">
      <dgm:prSet presAssocID="{FA0F4457-E118-4599-980D-894E1D6440DE}" presName="LevelOneTextNode" presStyleLbl="node0" presStyleIdx="0" presStyleCnt="1" custScaleX="375245" custScaleY="2072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A09FB6D-BEE5-4632-9882-8AA9DE1E241C}" type="pres">
      <dgm:prSet presAssocID="{FA0F4457-E118-4599-980D-894E1D6440DE}" presName="level2hierChild" presStyleCnt="0"/>
      <dgm:spPr/>
    </dgm:pt>
    <dgm:pt modelId="{EAFEA45A-76A7-4AB1-ABEC-E63B4E32B5A1}" type="pres">
      <dgm:prSet presAssocID="{65F71618-20AF-44BF-954F-717CD78FB8C5}" presName="conn2-1" presStyleLbl="parChTrans1D2" presStyleIdx="0" presStyleCnt="6"/>
      <dgm:spPr/>
      <dgm:t>
        <a:bodyPr/>
        <a:lstStyle/>
        <a:p>
          <a:endParaRPr lang="ru-RU"/>
        </a:p>
      </dgm:t>
    </dgm:pt>
    <dgm:pt modelId="{2EE6F89A-26CD-42AA-B31E-8A42BFE1D0BC}" type="pres">
      <dgm:prSet presAssocID="{65F71618-20AF-44BF-954F-717CD78FB8C5}" presName="connTx" presStyleLbl="parChTrans1D2" presStyleIdx="0" presStyleCnt="6"/>
      <dgm:spPr/>
      <dgm:t>
        <a:bodyPr/>
        <a:lstStyle/>
        <a:p>
          <a:endParaRPr lang="ru-RU"/>
        </a:p>
      </dgm:t>
    </dgm:pt>
    <dgm:pt modelId="{68E39683-BFF5-4A8A-A9AF-D526D591897B}" type="pres">
      <dgm:prSet presAssocID="{5D916323-14FE-4862-B0F0-8EBDD1FAFC1E}" presName="root2" presStyleCnt="0"/>
      <dgm:spPr/>
    </dgm:pt>
    <dgm:pt modelId="{AC961E45-757A-4C5B-8CB0-A3BD5631E893}" type="pres">
      <dgm:prSet presAssocID="{5D916323-14FE-4862-B0F0-8EBDD1FAFC1E}" presName="LevelTwoTextNode" presStyleLbl="node2" presStyleIdx="0" presStyleCnt="6" custScaleX="223518" custScaleY="1455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D9E2101-CE2E-4BAD-86DA-2BACAFE2BBAC}" type="pres">
      <dgm:prSet presAssocID="{5D916323-14FE-4862-B0F0-8EBDD1FAFC1E}" presName="level3hierChild" presStyleCnt="0"/>
      <dgm:spPr/>
    </dgm:pt>
    <dgm:pt modelId="{55459202-B0ED-48E7-B134-EEEDEB8E6F0F}" type="pres">
      <dgm:prSet presAssocID="{1B2A2418-BDFA-4B81-957E-E6AFD3657277}" presName="conn2-1" presStyleLbl="parChTrans1D3" presStyleIdx="0" presStyleCnt="5"/>
      <dgm:spPr/>
      <dgm:t>
        <a:bodyPr/>
        <a:lstStyle/>
        <a:p>
          <a:endParaRPr lang="ru-RU"/>
        </a:p>
      </dgm:t>
    </dgm:pt>
    <dgm:pt modelId="{494C8859-6D18-4DE9-87AD-68A0C0D44E27}" type="pres">
      <dgm:prSet presAssocID="{1B2A2418-BDFA-4B81-957E-E6AFD3657277}" presName="connTx" presStyleLbl="parChTrans1D3" presStyleIdx="0" presStyleCnt="5"/>
      <dgm:spPr/>
      <dgm:t>
        <a:bodyPr/>
        <a:lstStyle/>
        <a:p>
          <a:endParaRPr lang="ru-RU"/>
        </a:p>
      </dgm:t>
    </dgm:pt>
    <dgm:pt modelId="{6F81A8F5-76D9-441D-B352-2B1508DF16F5}" type="pres">
      <dgm:prSet presAssocID="{BB6DBB2F-9FD0-4D8B-99BD-7C2F95BB1366}" presName="root2" presStyleCnt="0"/>
      <dgm:spPr/>
    </dgm:pt>
    <dgm:pt modelId="{BA63A061-F416-4838-8217-92580F76B2D1}" type="pres">
      <dgm:prSet presAssocID="{BB6DBB2F-9FD0-4D8B-99BD-7C2F95BB1366}" presName="LevelTwoTextNode" presStyleLbl="node3" presStyleIdx="0" presStyleCnt="5" custScaleX="205628" custScaleY="1369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80EC976-4C96-4E69-BB2B-AE02AD6B9B48}" type="pres">
      <dgm:prSet presAssocID="{BB6DBB2F-9FD0-4D8B-99BD-7C2F95BB1366}" presName="level3hierChild" presStyleCnt="0"/>
      <dgm:spPr/>
    </dgm:pt>
    <dgm:pt modelId="{3F8D2D67-B843-4D03-BD67-910043DEDAA6}" type="pres">
      <dgm:prSet presAssocID="{2F161A6D-AD89-4C09-9BE8-FAF257EC67BA}" presName="conn2-1" presStyleLbl="parChTrans1D2" presStyleIdx="1" presStyleCnt="6"/>
      <dgm:spPr/>
      <dgm:t>
        <a:bodyPr/>
        <a:lstStyle/>
        <a:p>
          <a:endParaRPr lang="ru-RU"/>
        </a:p>
      </dgm:t>
    </dgm:pt>
    <dgm:pt modelId="{5742DB99-F450-4965-B5AB-1993EFE0BADF}" type="pres">
      <dgm:prSet presAssocID="{2F161A6D-AD89-4C09-9BE8-FAF257EC67BA}" presName="connTx" presStyleLbl="parChTrans1D2" presStyleIdx="1" presStyleCnt="6"/>
      <dgm:spPr/>
      <dgm:t>
        <a:bodyPr/>
        <a:lstStyle/>
        <a:p>
          <a:endParaRPr lang="ru-RU"/>
        </a:p>
      </dgm:t>
    </dgm:pt>
    <dgm:pt modelId="{EB38BE10-BAC3-416F-BB2E-8249A63D1F54}" type="pres">
      <dgm:prSet presAssocID="{6069E60D-CE3C-4087-8D4D-8350212A412C}" presName="root2" presStyleCnt="0"/>
      <dgm:spPr/>
    </dgm:pt>
    <dgm:pt modelId="{A111B41F-CD6D-4088-9BE9-51A6EFB39DA9}" type="pres">
      <dgm:prSet presAssocID="{6069E60D-CE3C-4087-8D4D-8350212A412C}" presName="LevelTwoTextNode" presStyleLbl="node2" presStyleIdx="1" presStyleCnt="6" custScaleX="223110" custScaleY="2564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D061A5-47BE-4722-8993-DA7AE0F5C4CF}" type="pres">
      <dgm:prSet presAssocID="{6069E60D-CE3C-4087-8D4D-8350212A412C}" presName="level3hierChild" presStyleCnt="0"/>
      <dgm:spPr/>
    </dgm:pt>
    <dgm:pt modelId="{DB84FA3B-4065-4A67-9520-36128DEFF246}" type="pres">
      <dgm:prSet presAssocID="{A583EBA7-BC16-4003-9E61-CF029A20CADF}" presName="conn2-1" presStyleLbl="parChTrans1D3" presStyleIdx="1" presStyleCnt="5"/>
      <dgm:spPr/>
      <dgm:t>
        <a:bodyPr/>
        <a:lstStyle/>
        <a:p>
          <a:endParaRPr lang="ru-RU"/>
        </a:p>
      </dgm:t>
    </dgm:pt>
    <dgm:pt modelId="{3C7AB94C-A34F-4907-A4E8-19CAC465039F}" type="pres">
      <dgm:prSet presAssocID="{A583EBA7-BC16-4003-9E61-CF029A20CADF}" presName="connTx" presStyleLbl="parChTrans1D3" presStyleIdx="1" presStyleCnt="5"/>
      <dgm:spPr/>
      <dgm:t>
        <a:bodyPr/>
        <a:lstStyle/>
        <a:p>
          <a:endParaRPr lang="ru-RU"/>
        </a:p>
      </dgm:t>
    </dgm:pt>
    <dgm:pt modelId="{768DE611-2188-4457-906C-851457964EFF}" type="pres">
      <dgm:prSet presAssocID="{EDCFD0CA-AF63-4121-908F-42C50E539190}" presName="root2" presStyleCnt="0"/>
      <dgm:spPr/>
    </dgm:pt>
    <dgm:pt modelId="{4D036E7D-62A1-4998-B636-10484DCA4ECE}" type="pres">
      <dgm:prSet presAssocID="{EDCFD0CA-AF63-4121-908F-42C50E539190}" presName="LevelTwoTextNode" presStyleLbl="node3" presStyleIdx="1" presStyleCnt="5" custScaleX="205628" custScaleY="3020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6713B0D-098A-4C9C-B692-C1F615853CE5}" type="pres">
      <dgm:prSet presAssocID="{EDCFD0CA-AF63-4121-908F-42C50E539190}" presName="level3hierChild" presStyleCnt="0"/>
      <dgm:spPr/>
    </dgm:pt>
    <dgm:pt modelId="{8F718D83-AC6C-4418-9103-23B37746976C}" type="pres">
      <dgm:prSet presAssocID="{B670DE72-7206-4978-9133-8274EFA8748B}" presName="conn2-1" presStyleLbl="parChTrans1D2" presStyleIdx="2" presStyleCnt="6"/>
      <dgm:spPr/>
      <dgm:t>
        <a:bodyPr/>
        <a:lstStyle/>
        <a:p>
          <a:endParaRPr lang="ru-RU"/>
        </a:p>
      </dgm:t>
    </dgm:pt>
    <dgm:pt modelId="{FDBE1AF7-E018-4E69-B542-CCA92F34CC9D}" type="pres">
      <dgm:prSet presAssocID="{B670DE72-7206-4978-9133-8274EFA8748B}" presName="connTx" presStyleLbl="parChTrans1D2" presStyleIdx="2" presStyleCnt="6"/>
      <dgm:spPr/>
      <dgm:t>
        <a:bodyPr/>
        <a:lstStyle/>
        <a:p>
          <a:endParaRPr lang="ru-RU"/>
        </a:p>
      </dgm:t>
    </dgm:pt>
    <dgm:pt modelId="{802DDDA4-3A06-407B-A84B-49FDE6DEA0E8}" type="pres">
      <dgm:prSet presAssocID="{AB52AE8A-1C14-43C9-80C2-A6AD808A6A08}" presName="root2" presStyleCnt="0"/>
      <dgm:spPr/>
    </dgm:pt>
    <dgm:pt modelId="{3C12FB12-D7A8-44ED-BF93-458E008A8D47}" type="pres">
      <dgm:prSet presAssocID="{AB52AE8A-1C14-43C9-80C2-A6AD808A6A08}" presName="LevelTwoTextNode" presStyleLbl="node2" presStyleIdx="2" presStyleCnt="6" custScaleX="225597" custScaleY="2205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A732E9-4395-4838-A17B-7CA447EE31E0}" type="pres">
      <dgm:prSet presAssocID="{AB52AE8A-1C14-43C9-80C2-A6AD808A6A08}" presName="level3hierChild" presStyleCnt="0"/>
      <dgm:spPr/>
    </dgm:pt>
    <dgm:pt modelId="{FB16DB95-02A3-45C8-B82D-97E82B8B0922}" type="pres">
      <dgm:prSet presAssocID="{E1F0D86A-550F-444F-9F03-7495F6150B9D}" presName="conn2-1" presStyleLbl="parChTrans1D3" presStyleIdx="2" presStyleCnt="5"/>
      <dgm:spPr/>
      <dgm:t>
        <a:bodyPr/>
        <a:lstStyle/>
        <a:p>
          <a:endParaRPr lang="ru-RU"/>
        </a:p>
      </dgm:t>
    </dgm:pt>
    <dgm:pt modelId="{FC24770E-8FB5-445A-B433-B06EA79BB1E4}" type="pres">
      <dgm:prSet presAssocID="{E1F0D86A-550F-444F-9F03-7495F6150B9D}" presName="connTx" presStyleLbl="parChTrans1D3" presStyleIdx="2" presStyleCnt="5"/>
      <dgm:spPr/>
      <dgm:t>
        <a:bodyPr/>
        <a:lstStyle/>
        <a:p>
          <a:endParaRPr lang="ru-RU"/>
        </a:p>
      </dgm:t>
    </dgm:pt>
    <dgm:pt modelId="{FFE55F09-4412-416E-98C1-CCD4AC5670A2}" type="pres">
      <dgm:prSet presAssocID="{44D2A2F2-C5E5-483C-A875-A1D4D76FF887}" presName="root2" presStyleCnt="0"/>
      <dgm:spPr/>
    </dgm:pt>
    <dgm:pt modelId="{BB80230A-33DB-488E-AA6F-09F17489BEAA}" type="pres">
      <dgm:prSet presAssocID="{44D2A2F2-C5E5-483C-A875-A1D4D76FF887}" presName="LevelTwoTextNode" presStyleLbl="node3" presStyleIdx="2" presStyleCnt="5" custScaleX="205628" custScaleY="3205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2D49C6D-3C53-4A69-940C-812C75214101}" type="pres">
      <dgm:prSet presAssocID="{44D2A2F2-C5E5-483C-A875-A1D4D76FF887}" presName="level3hierChild" presStyleCnt="0"/>
      <dgm:spPr/>
    </dgm:pt>
    <dgm:pt modelId="{FDDA449B-22B3-4F9B-8D31-8205B00BC838}" type="pres">
      <dgm:prSet presAssocID="{C7CCCC81-9CE6-4B35-8688-FA47D3DB7CC7}" presName="conn2-1" presStyleLbl="parChTrans1D2" presStyleIdx="3" presStyleCnt="6"/>
      <dgm:spPr/>
      <dgm:t>
        <a:bodyPr/>
        <a:lstStyle/>
        <a:p>
          <a:endParaRPr lang="ru-RU"/>
        </a:p>
      </dgm:t>
    </dgm:pt>
    <dgm:pt modelId="{F2AB7D46-0BFC-4E5C-8163-28BD76C29A4F}" type="pres">
      <dgm:prSet presAssocID="{C7CCCC81-9CE6-4B35-8688-FA47D3DB7CC7}" presName="connTx" presStyleLbl="parChTrans1D2" presStyleIdx="3" presStyleCnt="6"/>
      <dgm:spPr/>
      <dgm:t>
        <a:bodyPr/>
        <a:lstStyle/>
        <a:p>
          <a:endParaRPr lang="ru-RU"/>
        </a:p>
      </dgm:t>
    </dgm:pt>
    <dgm:pt modelId="{EE526F34-EAD3-4AFF-BD20-8AAE879317B2}" type="pres">
      <dgm:prSet presAssocID="{8A2C7FAA-0CF9-49AA-9320-2BB05A4FD990}" presName="root2" presStyleCnt="0"/>
      <dgm:spPr/>
    </dgm:pt>
    <dgm:pt modelId="{7735075B-C58C-464E-8B49-A125A7B8EB9B}" type="pres">
      <dgm:prSet presAssocID="{8A2C7FAA-0CF9-49AA-9320-2BB05A4FD990}" presName="LevelTwoTextNode" presStyleLbl="node2" presStyleIdx="3" presStyleCnt="6" custScaleX="224817" custScaleY="1674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C012B0A-E711-4364-9EE3-E2A89161B4EB}" type="pres">
      <dgm:prSet presAssocID="{8A2C7FAA-0CF9-49AA-9320-2BB05A4FD990}" presName="level3hierChild" presStyleCnt="0"/>
      <dgm:spPr/>
    </dgm:pt>
    <dgm:pt modelId="{AF5A03E3-C5E3-4E81-BAAC-E586520F6078}" type="pres">
      <dgm:prSet presAssocID="{77102D1F-FAC3-4672-9EA6-4F79C36A4C16}" presName="conn2-1" presStyleLbl="parChTrans1D3" presStyleIdx="3" presStyleCnt="5"/>
      <dgm:spPr/>
      <dgm:t>
        <a:bodyPr/>
        <a:lstStyle/>
        <a:p>
          <a:endParaRPr lang="ru-RU"/>
        </a:p>
      </dgm:t>
    </dgm:pt>
    <dgm:pt modelId="{4431D450-5B66-4024-B497-9081879DAFBC}" type="pres">
      <dgm:prSet presAssocID="{77102D1F-FAC3-4672-9EA6-4F79C36A4C16}" presName="connTx" presStyleLbl="parChTrans1D3" presStyleIdx="3" presStyleCnt="5"/>
      <dgm:spPr/>
      <dgm:t>
        <a:bodyPr/>
        <a:lstStyle/>
        <a:p>
          <a:endParaRPr lang="ru-RU"/>
        </a:p>
      </dgm:t>
    </dgm:pt>
    <dgm:pt modelId="{B3C18167-7210-456A-AF7B-B3BF434B097B}" type="pres">
      <dgm:prSet presAssocID="{2CF9C18B-66E1-4704-8744-9688CA684FE7}" presName="root2" presStyleCnt="0"/>
      <dgm:spPr/>
    </dgm:pt>
    <dgm:pt modelId="{D6D81EED-446F-41E0-9AD7-B3714A9F8970}" type="pres">
      <dgm:prSet presAssocID="{2CF9C18B-66E1-4704-8744-9688CA684FE7}" presName="LevelTwoTextNode" presStyleLbl="node3" presStyleIdx="3" presStyleCnt="5" custScaleX="207102" custScaleY="1891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05929A-2B8D-47FE-8DB1-9F8D12F6F961}" type="pres">
      <dgm:prSet presAssocID="{2CF9C18B-66E1-4704-8744-9688CA684FE7}" presName="level3hierChild" presStyleCnt="0"/>
      <dgm:spPr/>
    </dgm:pt>
    <dgm:pt modelId="{1B68DCA4-7CB3-421D-9646-B7494E9AE68C}" type="pres">
      <dgm:prSet presAssocID="{8F7ADF83-3E5A-4DEA-ADC7-90BEE98031CB}" presName="conn2-1" presStyleLbl="parChTrans1D2" presStyleIdx="4" presStyleCnt="6"/>
      <dgm:spPr/>
      <dgm:t>
        <a:bodyPr/>
        <a:lstStyle/>
        <a:p>
          <a:endParaRPr lang="ru-RU"/>
        </a:p>
      </dgm:t>
    </dgm:pt>
    <dgm:pt modelId="{FB72825F-E829-4B52-914B-0974CDEB4074}" type="pres">
      <dgm:prSet presAssocID="{8F7ADF83-3E5A-4DEA-ADC7-90BEE98031CB}" presName="connTx" presStyleLbl="parChTrans1D2" presStyleIdx="4" presStyleCnt="6"/>
      <dgm:spPr/>
      <dgm:t>
        <a:bodyPr/>
        <a:lstStyle/>
        <a:p>
          <a:endParaRPr lang="ru-RU"/>
        </a:p>
      </dgm:t>
    </dgm:pt>
    <dgm:pt modelId="{F10EFFCA-1937-42A4-A4CA-57FF218E349E}" type="pres">
      <dgm:prSet presAssocID="{EB468BCE-4DDD-4A99-92F1-DD157811DD2A}" presName="root2" presStyleCnt="0"/>
      <dgm:spPr/>
    </dgm:pt>
    <dgm:pt modelId="{CEBCA110-B27C-4736-B3FF-0836204CA683}" type="pres">
      <dgm:prSet presAssocID="{EB468BCE-4DDD-4A99-92F1-DD157811DD2A}" presName="LevelTwoTextNode" presStyleLbl="node2" presStyleIdx="4" presStyleCnt="6" custScaleX="223070" custScaleY="1213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FD52DD8-6ACB-444C-A6C7-E76CA62FA11C}" type="pres">
      <dgm:prSet presAssocID="{EB468BCE-4DDD-4A99-92F1-DD157811DD2A}" presName="level3hierChild" presStyleCnt="0"/>
      <dgm:spPr/>
    </dgm:pt>
    <dgm:pt modelId="{C4D1C391-3FF5-4AF8-B1A8-024D44D23A99}" type="pres">
      <dgm:prSet presAssocID="{250A418D-7525-40FA-9AC3-A112919DF8BE}" presName="conn2-1" presStyleLbl="parChTrans1D3" presStyleIdx="4" presStyleCnt="5"/>
      <dgm:spPr/>
      <dgm:t>
        <a:bodyPr/>
        <a:lstStyle/>
        <a:p>
          <a:endParaRPr lang="ru-RU"/>
        </a:p>
      </dgm:t>
    </dgm:pt>
    <dgm:pt modelId="{E8C6BBE4-FA8B-4F45-9380-7C3E8EFB7428}" type="pres">
      <dgm:prSet presAssocID="{250A418D-7525-40FA-9AC3-A112919DF8BE}" presName="connTx" presStyleLbl="parChTrans1D3" presStyleIdx="4" presStyleCnt="5"/>
      <dgm:spPr/>
      <dgm:t>
        <a:bodyPr/>
        <a:lstStyle/>
        <a:p>
          <a:endParaRPr lang="ru-RU"/>
        </a:p>
      </dgm:t>
    </dgm:pt>
    <dgm:pt modelId="{F2EA6B35-C59F-43A9-80C8-9BFB8786BE99}" type="pres">
      <dgm:prSet presAssocID="{5A2D2BBE-4976-499B-8B49-EAF3463D74AD}" presName="root2" presStyleCnt="0"/>
      <dgm:spPr/>
    </dgm:pt>
    <dgm:pt modelId="{3B0C18E9-8FA3-4E0A-8EBF-32C25D378804}" type="pres">
      <dgm:prSet presAssocID="{5A2D2BBE-4976-499B-8B49-EAF3463D74AD}" presName="LevelTwoTextNode" presStyleLbl="node3" presStyleIdx="4" presStyleCnt="5" custScaleX="208121" custScaleY="1213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F7224F2-ACC9-4C0C-8615-111095BEAE87}" type="pres">
      <dgm:prSet presAssocID="{5A2D2BBE-4976-499B-8B49-EAF3463D74AD}" presName="level3hierChild" presStyleCnt="0"/>
      <dgm:spPr/>
    </dgm:pt>
    <dgm:pt modelId="{BC25C47F-CCA8-4B42-AA0B-96A3E8755480}" type="pres">
      <dgm:prSet presAssocID="{C3F6D5E7-6200-4771-B48D-D178D2A20643}" presName="conn2-1" presStyleLbl="parChTrans1D2" presStyleIdx="5" presStyleCnt="6"/>
      <dgm:spPr/>
      <dgm:t>
        <a:bodyPr/>
        <a:lstStyle/>
        <a:p>
          <a:endParaRPr lang="ru-RU"/>
        </a:p>
      </dgm:t>
    </dgm:pt>
    <dgm:pt modelId="{CE387D94-F8F9-4019-9407-AC338060385D}" type="pres">
      <dgm:prSet presAssocID="{C3F6D5E7-6200-4771-B48D-D178D2A20643}" presName="connTx" presStyleLbl="parChTrans1D2" presStyleIdx="5" presStyleCnt="6"/>
      <dgm:spPr/>
      <dgm:t>
        <a:bodyPr/>
        <a:lstStyle/>
        <a:p>
          <a:endParaRPr lang="ru-RU"/>
        </a:p>
      </dgm:t>
    </dgm:pt>
    <dgm:pt modelId="{5BEE6319-4A6F-40AD-B222-645B5013D692}" type="pres">
      <dgm:prSet presAssocID="{E163DA5B-30E5-46BD-B057-1323A3ED5A64}" presName="root2" presStyleCnt="0"/>
      <dgm:spPr/>
    </dgm:pt>
    <dgm:pt modelId="{FE9A2C86-0BE8-4D9A-B96F-DA33F1C04214}" type="pres">
      <dgm:prSet presAssocID="{E163DA5B-30E5-46BD-B057-1323A3ED5A64}" presName="LevelTwoTextNode" presStyleLbl="node2" presStyleIdx="5" presStyleCnt="6" custScaleX="275483" custScaleY="1308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9C7D19D-A4D7-41DC-8514-9A5EB63F8F3D}" type="pres">
      <dgm:prSet presAssocID="{E163DA5B-30E5-46BD-B057-1323A3ED5A64}" presName="level3hierChild" presStyleCnt="0"/>
      <dgm:spPr/>
    </dgm:pt>
  </dgm:ptLst>
  <dgm:cxnLst>
    <dgm:cxn modelId="{8AED0D89-AEED-4C99-B603-FD6FDA60BD73}" type="presOf" srcId="{E1F0D86A-550F-444F-9F03-7495F6150B9D}" destId="{FC24770E-8FB5-445A-B433-B06EA79BB1E4}" srcOrd="1" destOrd="0" presId="urn:microsoft.com/office/officeart/2008/layout/HorizontalMultiLevelHierarchy"/>
    <dgm:cxn modelId="{26DEA4BD-9B5F-4A90-8F68-A783DBA52B2E}" type="presOf" srcId="{EB468BCE-4DDD-4A99-92F1-DD157811DD2A}" destId="{CEBCA110-B27C-4736-B3FF-0836204CA683}" srcOrd="0" destOrd="0" presId="urn:microsoft.com/office/officeart/2008/layout/HorizontalMultiLevelHierarchy"/>
    <dgm:cxn modelId="{05FC7838-BD0B-497A-8301-E2B2549FFBD3}" srcId="{FA0F4457-E118-4599-980D-894E1D6440DE}" destId="{8A2C7FAA-0CF9-49AA-9320-2BB05A4FD990}" srcOrd="3" destOrd="0" parTransId="{C7CCCC81-9CE6-4B35-8688-FA47D3DB7CC7}" sibTransId="{99690547-A303-4C2B-A497-A2FFEA55F481}"/>
    <dgm:cxn modelId="{ECA7E2E9-6613-4976-9384-1D52165FFD40}" type="presOf" srcId="{44D2A2F2-C5E5-483C-A875-A1D4D76FF887}" destId="{BB80230A-33DB-488E-AA6F-09F17489BEAA}" srcOrd="0" destOrd="0" presId="urn:microsoft.com/office/officeart/2008/layout/HorizontalMultiLevelHierarchy"/>
    <dgm:cxn modelId="{214CC8AE-7033-4073-B8E1-122A6A0F2887}" type="presOf" srcId="{C3F6D5E7-6200-4771-B48D-D178D2A20643}" destId="{CE387D94-F8F9-4019-9407-AC338060385D}" srcOrd="1" destOrd="0" presId="urn:microsoft.com/office/officeart/2008/layout/HorizontalMultiLevelHierarchy"/>
    <dgm:cxn modelId="{C1B5EAF3-26EC-49C4-8AE8-A320A80895C3}" type="presOf" srcId="{BB6DBB2F-9FD0-4D8B-99BD-7C2F95BB1366}" destId="{BA63A061-F416-4838-8217-92580F76B2D1}" srcOrd="0" destOrd="0" presId="urn:microsoft.com/office/officeart/2008/layout/HorizontalMultiLevelHierarchy"/>
    <dgm:cxn modelId="{4E4E8E86-49FF-487E-95A9-55AD75D6491F}" type="presOf" srcId="{C7CCCC81-9CE6-4B35-8688-FA47D3DB7CC7}" destId="{FDDA449B-22B3-4F9B-8D31-8205B00BC838}" srcOrd="0" destOrd="0" presId="urn:microsoft.com/office/officeart/2008/layout/HorizontalMultiLevelHierarchy"/>
    <dgm:cxn modelId="{BF3D2CA8-9927-4098-8044-9440193137A3}" srcId="{AB52AE8A-1C14-43C9-80C2-A6AD808A6A08}" destId="{44D2A2F2-C5E5-483C-A875-A1D4D76FF887}" srcOrd="0" destOrd="0" parTransId="{E1F0D86A-550F-444F-9F03-7495F6150B9D}" sibTransId="{06CE0696-6FD5-4006-9DAC-1578D61FA62C}"/>
    <dgm:cxn modelId="{4A4493AC-33FF-45C6-AB93-DFE742B9DEFB}" srcId="{EB468BCE-4DDD-4A99-92F1-DD157811DD2A}" destId="{5A2D2BBE-4976-499B-8B49-EAF3463D74AD}" srcOrd="0" destOrd="0" parTransId="{250A418D-7525-40FA-9AC3-A112919DF8BE}" sibTransId="{1176229F-7454-4C55-8930-2976ABC52634}"/>
    <dgm:cxn modelId="{E765DD8A-7ED6-4C01-A3F7-E0A1D6C96063}" type="presOf" srcId="{77102D1F-FAC3-4672-9EA6-4F79C36A4C16}" destId="{4431D450-5B66-4024-B497-9081879DAFBC}" srcOrd="1" destOrd="0" presId="urn:microsoft.com/office/officeart/2008/layout/HorizontalMultiLevelHierarchy"/>
    <dgm:cxn modelId="{BD152F3F-F3C0-4263-9992-B5C7F11FBDC9}" type="presOf" srcId="{8F7ADF83-3E5A-4DEA-ADC7-90BEE98031CB}" destId="{1B68DCA4-7CB3-421D-9646-B7494E9AE68C}" srcOrd="0" destOrd="0" presId="urn:microsoft.com/office/officeart/2008/layout/HorizontalMultiLevelHierarchy"/>
    <dgm:cxn modelId="{3519DC22-0B0C-4081-AE64-551213AFBDCD}" srcId="{8A2C7FAA-0CF9-49AA-9320-2BB05A4FD990}" destId="{2CF9C18B-66E1-4704-8744-9688CA684FE7}" srcOrd="0" destOrd="0" parTransId="{77102D1F-FAC3-4672-9EA6-4F79C36A4C16}" sibTransId="{3DD6182E-6126-407F-8825-E2661FB60AA8}"/>
    <dgm:cxn modelId="{3A3C41F1-F14A-4AF4-A62E-ECBD76D73301}" type="presOf" srcId="{FA0F4457-E118-4599-980D-894E1D6440DE}" destId="{35B9BC07-E7E8-42FD-9C35-C17448CFDF22}" srcOrd="0" destOrd="0" presId="urn:microsoft.com/office/officeart/2008/layout/HorizontalMultiLevelHierarchy"/>
    <dgm:cxn modelId="{64F1F0AA-C961-4151-B701-F2059328C0E0}" type="presOf" srcId="{AB52AE8A-1C14-43C9-80C2-A6AD808A6A08}" destId="{3C12FB12-D7A8-44ED-BF93-458E008A8D47}" srcOrd="0" destOrd="0" presId="urn:microsoft.com/office/officeart/2008/layout/HorizontalMultiLevelHierarchy"/>
    <dgm:cxn modelId="{2AEF0D65-0505-4BC8-91AB-4E9EAD5AB1DC}" srcId="{6069E60D-CE3C-4087-8D4D-8350212A412C}" destId="{EDCFD0CA-AF63-4121-908F-42C50E539190}" srcOrd="0" destOrd="0" parTransId="{A583EBA7-BC16-4003-9E61-CF029A20CADF}" sibTransId="{1DF5D36A-E959-4ABC-B1D8-B67AE4A6AFD2}"/>
    <dgm:cxn modelId="{FAFD6211-FD35-4A97-91CB-E858A80132A6}" type="presOf" srcId="{5A2D2BBE-4976-499B-8B49-EAF3463D74AD}" destId="{3B0C18E9-8FA3-4E0A-8EBF-32C25D378804}" srcOrd="0" destOrd="0" presId="urn:microsoft.com/office/officeart/2008/layout/HorizontalMultiLevelHierarchy"/>
    <dgm:cxn modelId="{42FE731A-ECD6-4933-84C5-293BAC079B8A}" type="presOf" srcId="{B670DE72-7206-4978-9133-8274EFA8748B}" destId="{8F718D83-AC6C-4418-9103-23B37746976C}" srcOrd="0" destOrd="0" presId="urn:microsoft.com/office/officeart/2008/layout/HorizontalMultiLevelHierarchy"/>
    <dgm:cxn modelId="{7951EEDA-84C6-43DC-9D06-7FEA0FDC5206}" srcId="{FA0F4457-E118-4599-980D-894E1D6440DE}" destId="{EB468BCE-4DDD-4A99-92F1-DD157811DD2A}" srcOrd="4" destOrd="0" parTransId="{8F7ADF83-3E5A-4DEA-ADC7-90BEE98031CB}" sibTransId="{AC04F475-FDF9-4B7E-B128-34BF484BA866}"/>
    <dgm:cxn modelId="{CA629F4E-6498-4813-ABCA-059ED7106465}" type="presOf" srcId="{1B2A2418-BDFA-4B81-957E-E6AFD3657277}" destId="{494C8859-6D18-4DE9-87AD-68A0C0D44E27}" srcOrd="1" destOrd="0" presId="urn:microsoft.com/office/officeart/2008/layout/HorizontalMultiLevelHierarchy"/>
    <dgm:cxn modelId="{D378D942-0918-4C06-B76C-6BF8097C4FD2}" type="presOf" srcId="{E1F0D86A-550F-444F-9F03-7495F6150B9D}" destId="{FB16DB95-02A3-45C8-B82D-97E82B8B0922}" srcOrd="0" destOrd="0" presId="urn:microsoft.com/office/officeart/2008/layout/HorizontalMultiLevelHierarchy"/>
    <dgm:cxn modelId="{384F8D3D-3E29-43F3-84A6-59226B42692C}" type="presOf" srcId="{1B2A2418-BDFA-4B81-957E-E6AFD3657277}" destId="{55459202-B0ED-48E7-B134-EEEDEB8E6F0F}" srcOrd="0" destOrd="0" presId="urn:microsoft.com/office/officeart/2008/layout/HorizontalMultiLevelHierarchy"/>
    <dgm:cxn modelId="{CE18FD6A-C21A-45AD-A2A9-1BAAF76F48BF}" type="presOf" srcId="{77102D1F-FAC3-4672-9EA6-4F79C36A4C16}" destId="{AF5A03E3-C5E3-4E81-BAAC-E586520F6078}" srcOrd="0" destOrd="0" presId="urn:microsoft.com/office/officeart/2008/layout/HorizontalMultiLevelHierarchy"/>
    <dgm:cxn modelId="{D9499181-45E8-4F5D-B931-34BB0EBE9AAB}" type="presOf" srcId="{250A418D-7525-40FA-9AC3-A112919DF8BE}" destId="{C4D1C391-3FF5-4AF8-B1A8-024D44D23A99}" srcOrd="0" destOrd="0" presId="urn:microsoft.com/office/officeart/2008/layout/HorizontalMultiLevelHierarchy"/>
    <dgm:cxn modelId="{93084332-903A-43FE-81A6-7C31748CA3F6}" srcId="{FA0F4457-E118-4599-980D-894E1D6440DE}" destId="{E163DA5B-30E5-46BD-B057-1323A3ED5A64}" srcOrd="5" destOrd="0" parTransId="{C3F6D5E7-6200-4771-B48D-D178D2A20643}" sibTransId="{C57DC6C9-57E5-41D1-87ED-25733F0984CE}"/>
    <dgm:cxn modelId="{B48406B7-233E-4FB7-A3D2-7AF3FC6E1359}" type="presOf" srcId="{8F7ADF83-3E5A-4DEA-ADC7-90BEE98031CB}" destId="{FB72825F-E829-4B52-914B-0974CDEB4074}" srcOrd="1" destOrd="0" presId="urn:microsoft.com/office/officeart/2008/layout/HorizontalMultiLevelHierarchy"/>
    <dgm:cxn modelId="{DBCF03A7-62E2-42F3-AD01-590D34743E5F}" type="presOf" srcId="{12E6D2E0-5ED3-4EF1-95D4-587AE63D654F}" destId="{D92D8D41-5417-4C9A-9790-BB6481A0CC7D}" srcOrd="0" destOrd="0" presId="urn:microsoft.com/office/officeart/2008/layout/HorizontalMultiLevelHierarchy"/>
    <dgm:cxn modelId="{29C588CB-2D43-4ABE-BBA7-15AE33516A98}" srcId="{FA0F4457-E118-4599-980D-894E1D6440DE}" destId="{AB52AE8A-1C14-43C9-80C2-A6AD808A6A08}" srcOrd="2" destOrd="0" parTransId="{B670DE72-7206-4978-9133-8274EFA8748B}" sibTransId="{F8A442A2-3CB7-4DAF-B616-E27220D9F43E}"/>
    <dgm:cxn modelId="{AD2ED8AF-D288-4864-924A-85BB60F18290}" srcId="{12E6D2E0-5ED3-4EF1-95D4-587AE63D654F}" destId="{FA0F4457-E118-4599-980D-894E1D6440DE}" srcOrd="0" destOrd="0" parTransId="{F73F5730-E8EA-4CB7-9018-58C867627E30}" sibTransId="{7D2C13D0-FA1B-483E-8C0E-281474F2794E}"/>
    <dgm:cxn modelId="{C5F5CF3D-E267-4EA1-AC17-C0200742326E}" srcId="{5D916323-14FE-4862-B0F0-8EBDD1FAFC1E}" destId="{BB6DBB2F-9FD0-4D8B-99BD-7C2F95BB1366}" srcOrd="0" destOrd="0" parTransId="{1B2A2418-BDFA-4B81-957E-E6AFD3657277}" sibTransId="{01533696-49D6-4109-8530-C86B8CBE4476}"/>
    <dgm:cxn modelId="{5A7E3D3A-B44E-4ACE-9428-14435E2BC308}" type="presOf" srcId="{5D916323-14FE-4862-B0F0-8EBDD1FAFC1E}" destId="{AC961E45-757A-4C5B-8CB0-A3BD5631E893}" srcOrd="0" destOrd="0" presId="urn:microsoft.com/office/officeart/2008/layout/HorizontalMultiLevelHierarchy"/>
    <dgm:cxn modelId="{92FC1436-1675-4AC4-8493-5192C2F9AFCB}" type="presOf" srcId="{C3F6D5E7-6200-4771-B48D-D178D2A20643}" destId="{BC25C47F-CCA8-4B42-AA0B-96A3E8755480}" srcOrd="0" destOrd="0" presId="urn:microsoft.com/office/officeart/2008/layout/HorizontalMultiLevelHierarchy"/>
    <dgm:cxn modelId="{9B15E00F-EA4B-4606-AE45-0C10D4024AEA}" type="presOf" srcId="{65F71618-20AF-44BF-954F-717CD78FB8C5}" destId="{EAFEA45A-76A7-4AB1-ABEC-E63B4E32B5A1}" srcOrd="0" destOrd="0" presId="urn:microsoft.com/office/officeart/2008/layout/HorizontalMultiLevelHierarchy"/>
    <dgm:cxn modelId="{8508FB0F-DB51-4B1D-A477-482A10F744AF}" type="presOf" srcId="{EDCFD0CA-AF63-4121-908F-42C50E539190}" destId="{4D036E7D-62A1-4998-B636-10484DCA4ECE}" srcOrd="0" destOrd="0" presId="urn:microsoft.com/office/officeart/2008/layout/HorizontalMultiLevelHierarchy"/>
    <dgm:cxn modelId="{7E7A4A44-9FDA-4BF6-8AA3-10C236D694C2}" type="presOf" srcId="{2F161A6D-AD89-4C09-9BE8-FAF257EC67BA}" destId="{3F8D2D67-B843-4D03-BD67-910043DEDAA6}" srcOrd="0" destOrd="0" presId="urn:microsoft.com/office/officeart/2008/layout/HorizontalMultiLevelHierarchy"/>
    <dgm:cxn modelId="{AF581430-2111-4F9D-A5AB-CC0673872F4F}" type="presOf" srcId="{E163DA5B-30E5-46BD-B057-1323A3ED5A64}" destId="{FE9A2C86-0BE8-4D9A-B96F-DA33F1C04214}" srcOrd="0" destOrd="0" presId="urn:microsoft.com/office/officeart/2008/layout/HorizontalMultiLevelHierarchy"/>
    <dgm:cxn modelId="{17C74C2E-EFB8-4216-8272-32CBC924378E}" type="presOf" srcId="{8A2C7FAA-0CF9-49AA-9320-2BB05A4FD990}" destId="{7735075B-C58C-464E-8B49-A125A7B8EB9B}" srcOrd="0" destOrd="0" presId="urn:microsoft.com/office/officeart/2008/layout/HorizontalMultiLevelHierarchy"/>
    <dgm:cxn modelId="{5CE14584-C9CE-4A7A-9C50-583523EDAA75}" type="presOf" srcId="{A583EBA7-BC16-4003-9E61-CF029A20CADF}" destId="{3C7AB94C-A34F-4907-A4E8-19CAC465039F}" srcOrd="1" destOrd="0" presId="urn:microsoft.com/office/officeart/2008/layout/HorizontalMultiLevelHierarchy"/>
    <dgm:cxn modelId="{3FA3393C-5041-4FD2-9851-1BA865228CCB}" type="presOf" srcId="{6069E60D-CE3C-4087-8D4D-8350212A412C}" destId="{A111B41F-CD6D-4088-9BE9-51A6EFB39DA9}" srcOrd="0" destOrd="0" presId="urn:microsoft.com/office/officeart/2008/layout/HorizontalMultiLevelHierarchy"/>
    <dgm:cxn modelId="{EF0BCF33-0603-4FC7-8AC1-776AE923A065}" type="presOf" srcId="{C7CCCC81-9CE6-4B35-8688-FA47D3DB7CC7}" destId="{F2AB7D46-0BFC-4E5C-8163-28BD76C29A4F}" srcOrd="1" destOrd="0" presId="urn:microsoft.com/office/officeart/2008/layout/HorizontalMultiLevelHierarchy"/>
    <dgm:cxn modelId="{547AD52D-DDCD-4600-8E34-43FDD9A8E214}" type="presOf" srcId="{250A418D-7525-40FA-9AC3-A112919DF8BE}" destId="{E8C6BBE4-FA8B-4F45-9380-7C3E8EFB7428}" srcOrd="1" destOrd="0" presId="urn:microsoft.com/office/officeart/2008/layout/HorizontalMultiLevelHierarchy"/>
    <dgm:cxn modelId="{2837511B-CDEB-4C2A-AA26-9D5EF60B44BE}" type="presOf" srcId="{65F71618-20AF-44BF-954F-717CD78FB8C5}" destId="{2EE6F89A-26CD-42AA-B31E-8A42BFE1D0BC}" srcOrd="1" destOrd="0" presId="urn:microsoft.com/office/officeart/2008/layout/HorizontalMultiLevelHierarchy"/>
    <dgm:cxn modelId="{EA105770-6012-4C70-879E-20CEC95B3BF1}" type="presOf" srcId="{B670DE72-7206-4978-9133-8274EFA8748B}" destId="{FDBE1AF7-E018-4E69-B542-CCA92F34CC9D}" srcOrd="1" destOrd="0" presId="urn:microsoft.com/office/officeart/2008/layout/HorizontalMultiLevelHierarchy"/>
    <dgm:cxn modelId="{EEA34869-7009-4FC3-B028-1E71060C29FB}" type="presOf" srcId="{2CF9C18B-66E1-4704-8744-9688CA684FE7}" destId="{D6D81EED-446F-41E0-9AD7-B3714A9F8970}" srcOrd="0" destOrd="0" presId="urn:microsoft.com/office/officeart/2008/layout/HorizontalMultiLevelHierarchy"/>
    <dgm:cxn modelId="{A4667D56-29ED-4499-973F-85CEA46846CD}" srcId="{FA0F4457-E118-4599-980D-894E1D6440DE}" destId="{5D916323-14FE-4862-B0F0-8EBDD1FAFC1E}" srcOrd="0" destOrd="0" parTransId="{65F71618-20AF-44BF-954F-717CD78FB8C5}" sibTransId="{EA7B8A92-3B1F-4AB6-94D7-9A361A041960}"/>
    <dgm:cxn modelId="{578FC893-DBA9-41A0-9D36-3609D18F6821}" type="presOf" srcId="{A583EBA7-BC16-4003-9E61-CF029A20CADF}" destId="{DB84FA3B-4065-4A67-9520-36128DEFF246}" srcOrd="0" destOrd="0" presId="urn:microsoft.com/office/officeart/2008/layout/HorizontalMultiLevelHierarchy"/>
    <dgm:cxn modelId="{CED27532-DC2C-4170-BA77-CB9CE63AE049}" type="presOf" srcId="{2F161A6D-AD89-4C09-9BE8-FAF257EC67BA}" destId="{5742DB99-F450-4965-B5AB-1993EFE0BADF}" srcOrd="1" destOrd="0" presId="urn:microsoft.com/office/officeart/2008/layout/HorizontalMultiLevelHierarchy"/>
    <dgm:cxn modelId="{BE9A1C22-BA92-4499-BE21-913321B64C04}" srcId="{FA0F4457-E118-4599-980D-894E1D6440DE}" destId="{6069E60D-CE3C-4087-8D4D-8350212A412C}" srcOrd="1" destOrd="0" parTransId="{2F161A6D-AD89-4C09-9BE8-FAF257EC67BA}" sibTransId="{557D0AD7-1D4C-4111-BB81-0E8196928068}"/>
    <dgm:cxn modelId="{5D1960A2-33C7-4A9F-B020-E23A2F6F32FD}" type="presParOf" srcId="{D92D8D41-5417-4C9A-9790-BB6481A0CC7D}" destId="{D8B48C82-E5A5-41F8-AA3C-7BA684276F3B}" srcOrd="0" destOrd="0" presId="urn:microsoft.com/office/officeart/2008/layout/HorizontalMultiLevelHierarchy"/>
    <dgm:cxn modelId="{8A6158CE-7EF3-4BD3-B60B-A4879D28DA4E}" type="presParOf" srcId="{D8B48C82-E5A5-41F8-AA3C-7BA684276F3B}" destId="{35B9BC07-E7E8-42FD-9C35-C17448CFDF22}" srcOrd="0" destOrd="0" presId="urn:microsoft.com/office/officeart/2008/layout/HorizontalMultiLevelHierarchy"/>
    <dgm:cxn modelId="{93D76973-A567-416C-A120-859C857F7E6C}" type="presParOf" srcId="{D8B48C82-E5A5-41F8-AA3C-7BA684276F3B}" destId="{2A09FB6D-BEE5-4632-9882-8AA9DE1E241C}" srcOrd="1" destOrd="0" presId="urn:microsoft.com/office/officeart/2008/layout/HorizontalMultiLevelHierarchy"/>
    <dgm:cxn modelId="{1AD66118-EB53-4C69-933E-5E1FE0BB39EA}" type="presParOf" srcId="{2A09FB6D-BEE5-4632-9882-8AA9DE1E241C}" destId="{EAFEA45A-76A7-4AB1-ABEC-E63B4E32B5A1}" srcOrd="0" destOrd="0" presId="urn:microsoft.com/office/officeart/2008/layout/HorizontalMultiLevelHierarchy"/>
    <dgm:cxn modelId="{D8EA5C25-1925-48C2-954C-26A466A60996}" type="presParOf" srcId="{EAFEA45A-76A7-4AB1-ABEC-E63B4E32B5A1}" destId="{2EE6F89A-26CD-42AA-B31E-8A42BFE1D0BC}" srcOrd="0" destOrd="0" presId="urn:microsoft.com/office/officeart/2008/layout/HorizontalMultiLevelHierarchy"/>
    <dgm:cxn modelId="{E9403FA5-131E-4932-B28A-C4468D05502D}" type="presParOf" srcId="{2A09FB6D-BEE5-4632-9882-8AA9DE1E241C}" destId="{68E39683-BFF5-4A8A-A9AF-D526D591897B}" srcOrd="1" destOrd="0" presId="urn:microsoft.com/office/officeart/2008/layout/HorizontalMultiLevelHierarchy"/>
    <dgm:cxn modelId="{3C04BCA6-0724-48BD-B944-33BB3CFDDBA2}" type="presParOf" srcId="{68E39683-BFF5-4A8A-A9AF-D526D591897B}" destId="{AC961E45-757A-4C5B-8CB0-A3BD5631E893}" srcOrd="0" destOrd="0" presId="urn:microsoft.com/office/officeart/2008/layout/HorizontalMultiLevelHierarchy"/>
    <dgm:cxn modelId="{78D2C02E-49C6-473E-816B-43289A9A2263}" type="presParOf" srcId="{68E39683-BFF5-4A8A-A9AF-D526D591897B}" destId="{3D9E2101-CE2E-4BAD-86DA-2BACAFE2BBAC}" srcOrd="1" destOrd="0" presId="urn:microsoft.com/office/officeart/2008/layout/HorizontalMultiLevelHierarchy"/>
    <dgm:cxn modelId="{50C022FC-C0AC-4D70-A4B7-C7EEC536D7EA}" type="presParOf" srcId="{3D9E2101-CE2E-4BAD-86DA-2BACAFE2BBAC}" destId="{55459202-B0ED-48E7-B134-EEEDEB8E6F0F}" srcOrd="0" destOrd="0" presId="urn:microsoft.com/office/officeart/2008/layout/HorizontalMultiLevelHierarchy"/>
    <dgm:cxn modelId="{F2632DD4-BA78-4EF2-84CE-9FB49F772793}" type="presParOf" srcId="{55459202-B0ED-48E7-B134-EEEDEB8E6F0F}" destId="{494C8859-6D18-4DE9-87AD-68A0C0D44E27}" srcOrd="0" destOrd="0" presId="urn:microsoft.com/office/officeart/2008/layout/HorizontalMultiLevelHierarchy"/>
    <dgm:cxn modelId="{9860570F-5F4B-4027-8561-2F6035B3EE6F}" type="presParOf" srcId="{3D9E2101-CE2E-4BAD-86DA-2BACAFE2BBAC}" destId="{6F81A8F5-76D9-441D-B352-2B1508DF16F5}" srcOrd="1" destOrd="0" presId="urn:microsoft.com/office/officeart/2008/layout/HorizontalMultiLevelHierarchy"/>
    <dgm:cxn modelId="{52BC1498-A439-45FD-A677-C2A00E649858}" type="presParOf" srcId="{6F81A8F5-76D9-441D-B352-2B1508DF16F5}" destId="{BA63A061-F416-4838-8217-92580F76B2D1}" srcOrd="0" destOrd="0" presId="urn:microsoft.com/office/officeart/2008/layout/HorizontalMultiLevelHierarchy"/>
    <dgm:cxn modelId="{1E25C3BC-7B15-43F1-8DA6-B9075C3617B0}" type="presParOf" srcId="{6F81A8F5-76D9-441D-B352-2B1508DF16F5}" destId="{880EC976-4C96-4E69-BB2B-AE02AD6B9B48}" srcOrd="1" destOrd="0" presId="urn:microsoft.com/office/officeart/2008/layout/HorizontalMultiLevelHierarchy"/>
    <dgm:cxn modelId="{A06AFE42-FB85-4177-BBE8-792727BFEE82}" type="presParOf" srcId="{2A09FB6D-BEE5-4632-9882-8AA9DE1E241C}" destId="{3F8D2D67-B843-4D03-BD67-910043DEDAA6}" srcOrd="2" destOrd="0" presId="urn:microsoft.com/office/officeart/2008/layout/HorizontalMultiLevelHierarchy"/>
    <dgm:cxn modelId="{7CAA095D-4640-4748-9BB2-87F68A5CD3FF}" type="presParOf" srcId="{3F8D2D67-B843-4D03-BD67-910043DEDAA6}" destId="{5742DB99-F450-4965-B5AB-1993EFE0BADF}" srcOrd="0" destOrd="0" presId="urn:microsoft.com/office/officeart/2008/layout/HorizontalMultiLevelHierarchy"/>
    <dgm:cxn modelId="{17653244-0183-476C-84F6-84B8167624E4}" type="presParOf" srcId="{2A09FB6D-BEE5-4632-9882-8AA9DE1E241C}" destId="{EB38BE10-BAC3-416F-BB2E-8249A63D1F54}" srcOrd="3" destOrd="0" presId="urn:microsoft.com/office/officeart/2008/layout/HorizontalMultiLevelHierarchy"/>
    <dgm:cxn modelId="{AFDC656C-F6A9-4731-A20E-093BF7690E06}" type="presParOf" srcId="{EB38BE10-BAC3-416F-BB2E-8249A63D1F54}" destId="{A111B41F-CD6D-4088-9BE9-51A6EFB39DA9}" srcOrd="0" destOrd="0" presId="urn:microsoft.com/office/officeart/2008/layout/HorizontalMultiLevelHierarchy"/>
    <dgm:cxn modelId="{C1DE2F2A-1B14-4ACD-B768-F580B23F3867}" type="presParOf" srcId="{EB38BE10-BAC3-416F-BB2E-8249A63D1F54}" destId="{13D061A5-47BE-4722-8993-DA7AE0F5C4CF}" srcOrd="1" destOrd="0" presId="urn:microsoft.com/office/officeart/2008/layout/HorizontalMultiLevelHierarchy"/>
    <dgm:cxn modelId="{7ECA59D9-00A0-4F07-A934-3E4A956120E6}" type="presParOf" srcId="{13D061A5-47BE-4722-8993-DA7AE0F5C4CF}" destId="{DB84FA3B-4065-4A67-9520-36128DEFF246}" srcOrd="0" destOrd="0" presId="urn:microsoft.com/office/officeart/2008/layout/HorizontalMultiLevelHierarchy"/>
    <dgm:cxn modelId="{5CB534D7-9609-42E0-9C0A-2844CA940DCE}" type="presParOf" srcId="{DB84FA3B-4065-4A67-9520-36128DEFF246}" destId="{3C7AB94C-A34F-4907-A4E8-19CAC465039F}" srcOrd="0" destOrd="0" presId="urn:microsoft.com/office/officeart/2008/layout/HorizontalMultiLevelHierarchy"/>
    <dgm:cxn modelId="{B801E319-329A-4488-B3B0-00DE542AEF43}" type="presParOf" srcId="{13D061A5-47BE-4722-8993-DA7AE0F5C4CF}" destId="{768DE611-2188-4457-906C-851457964EFF}" srcOrd="1" destOrd="0" presId="urn:microsoft.com/office/officeart/2008/layout/HorizontalMultiLevelHierarchy"/>
    <dgm:cxn modelId="{5977831E-D8C8-4844-8FFE-DF5E97F23D2B}" type="presParOf" srcId="{768DE611-2188-4457-906C-851457964EFF}" destId="{4D036E7D-62A1-4998-B636-10484DCA4ECE}" srcOrd="0" destOrd="0" presId="urn:microsoft.com/office/officeart/2008/layout/HorizontalMultiLevelHierarchy"/>
    <dgm:cxn modelId="{C2E5A080-29E1-42E5-9A6B-7AD8961DA59E}" type="presParOf" srcId="{768DE611-2188-4457-906C-851457964EFF}" destId="{76713B0D-098A-4C9C-B692-C1F615853CE5}" srcOrd="1" destOrd="0" presId="urn:microsoft.com/office/officeart/2008/layout/HorizontalMultiLevelHierarchy"/>
    <dgm:cxn modelId="{7560AFBB-052D-40A9-84C8-D7CE8CAFE13A}" type="presParOf" srcId="{2A09FB6D-BEE5-4632-9882-8AA9DE1E241C}" destId="{8F718D83-AC6C-4418-9103-23B37746976C}" srcOrd="4" destOrd="0" presId="urn:microsoft.com/office/officeart/2008/layout/HorizontalMultiLevelHierarchy"/>
    <dgm:cxn modelId="{95B41E04-DD7B-4D42-86D3-FDA8D0A0C6B2}" type="presParOf" srcId="{8F718D83-AC6C-4418-9103-23B37746976C}" destId="{FDBE1AF7-E018-4E69-B542-CCA92F34CC9D}" srcOrd="0" destOrd="0" presId="urn:microsoft.com/office/officeart/2008/layout/HorizontalMultiLevelHierarchy"/>
    <dgm:cxn modelId="{DFDECCDC-8984-460B-95B2-118298FBEC3F}" type="presParOf" srcId="{2A09FB6D-BEE5-4632-9882-8AA9DE1E241C}" destId="{802DDDA4-3A06-407B-A84B-49FDE6DEA0E8}" srcOrd="5" destOrd="0" presId="urn:microsoft.com/office/officeart/2008/layout/HorizontalMultiLevelHierarchy"/>
    <dgm:cxn modelId="{91512EC2-B463-4E81-863F-C307EE53A0CF}" type="presParOf" srcId="{802DDDA4-3A06-407B-A84B-49FDE6DEA0E8}" destId="{3C12FB12-D7A8-44ED-BF93-458E008A8D47}" srcOrd="0" destOrd="0" presId="urn:microsoft.com/office/officeart/2008/layout/HorizontalMultiLevelHierarchy"/>
    <dgm:cxn modelId="{3BF832CD-4865-463E-9982-3D23DA0032A1}" type="presParOf" srcId="{802DDDA4-3A06-407B-A84B-49FDE6DEA0E8}" destId="{0FA732E9-4395-4838-A17B-7CA447EE31E0}" srcOrd="1" destOrd="0" presId="urn:microsoft.com/office/officeart/2008/layout/HorizontalMultiLevelHierarchy"/>
    <dgm:cxn modelId="{CCA88966-4BE4-4543-AB21-26A5ACADC78F}" type="presParOf" srcId="{0FA732E9-4395-4838-A17B-7CA447EE31E0}" destId="{FB16DB95-02A3-45C8-B82D-97E82B8B0922}" srcOrd="0" destOrd="0" presId="urn:microsoft.com/office/officeart/2008/layout/HorizontalMultiLevelHierarchy"/>
    <dgm:cxn modelId="{0CD5290A-2059-43DC-B8EF-9E04BD65E72F}" type="presParOf" srcId="{FB16DB95-02A3-45C8-B82D-97E82B8B0922}" destId="{FC24770E-8FB5-445A-B433-B06EA79BB1E4}" srcOrd="0" destOrd="0" presId="urn:microsoft.com/office/officeart/2008/layout/HorizontalMultiLevelHierarchy"/>
    <dgm:cxn modelId="{1BA8E959-2A99-46AB-B457-001D8516A152}" type="presParOf" srcId="{0FA732E9-4395-4838-A17B-7CA447EE31E0}" destId="{FFE55F09-4412-416E-98C1-CCD4AC5670A2}" srcOrd="1" destOrd="0" presId="urn:microsoft.com/office/officeart/2008/layout/HorizontalMultiLevelHierarchy"/>
    <dgm:cxn modelId="{0BD4CEFE-9F02-4C4A-B98B-5CF63AB810F0}" type="presParOf" srcId="{FFE55F09-4412-416E-98C1-CCD4AC5670A2}" destId="{BB80230A-33DB-488E-AA6F-09F17489BEAA}" srcOrd="0" destOrd="0" presId="urn:microsoft.com/office/officeart/2008/layout/HorizontalMultiLevelHierarchy"/>
    <dgm:cxn modelId="{8A23034A-C303-4F98-A6AD-92BD532C1C0B}" type="presParOf" srcId="{FFE55F09-4412-416E-98C1-CCD4AC5670A2}" destId="{B2D49C6D-3C53-4A69-940C-812C75214101}" srcOrd="1" destOrd="0" presId="urn:microsoft.com/office/officeart/2008/layout/HorizontalMultiLevelHierarchy"/>
    <dgm:cxn modelId="{088607C2-5AC4-4E24-BC82-1C47674AD6B9}" type="presParOf" srcId="{2A09FB6D-BEE5-4632-9882-8AA9DE1E241C}" destId="{FDDA449B-22B3-4F9B-8D31-8205B00BC838}" srcOrd="6" destOrd="0" presId="urn:microsoft.com/office/officeart/2008/layout/HorizontalMultiLevelHierarchy"/>
    <dgm:cxn modelId="{FE3918B8-A505-43CC-A5A9-3CDDF8F0B948}" type="presParOf" srcId="{FDDA449B-22B3-4F9B-8D31-8205B00BC838}" destId="{F2AB7D46-0BFC-4E5C-8163-28BD76C29A4F}" srcOrd="0" destOrd="0" presId="urn:microsoft.com/office/officeart/2008/layout/HorizontalMultiLevelHierarchy"/>
    <dgm:cxn modelId="{F23530BB-9421-4C5D-8382-507BC1B293DF}" type="presParOf" srcId="{2A09FB6D-BEE5-4632-9882-8AA9DE1E241C}" destId="{EE526F34-EAD3-4AFF-BD20-8AAE879317B2}" srcOrd="7" destOrd="0" presId="urn:microsoft.com/office/officeart/2008/layout/HorizontalMultiLevelHierarchy"/>
    <dgm:cxn modelId="{E146FAA9-2B59-4828-9F6A-5F95F0DC9E18}" type="presParOf" srcId="{EE526F34-EAD3-4AFF-BD20-8AAE879317B2}" destId="{7735075B-C58C-464E-8B49-A125A7B8EB9B}" srcOrd="0" destOrd="0" presId="urn:microsoft.com/office/officeart/2008/layout/HorizontalMultiLevelHierarchy"/>
    <dgm:cxn modelId="{85F86939-F724-4C22-A345-C4704F28C39A}" type="presParOf" srcId="{EE526F34-EAD3-4AFF-BD20-8AAE879317B2}" destId="{DC012B0A-E711-4364-9EE3-E2A89161B4EB}" srcOrd="1" destOrd="0" presId="urn:microsoft.com/office/officeart/2008/layout/HorizontalMultiLevelHierarchy"/>
    <dgm:cxn modelId="{D9977F5E-8058-48B7-9FB2-125B62C2776F}" type="presParOf" srcId="{DC012B0A-E711-4364-9EE3-E2A89161B4EB}" destId="{AF5A03E3-C5E3-4E81-BAAC-E586520F6078}" srcOrd="0" destOrd="0" presId="urn:microsoft.com/office/officeart/2008/layout/HorizontalMultiLevelHierarchy"/>
    <dgm:cxn modelId="{25B4320E-9F10-4EC1-8ED6-541A14F6829A}" type="presParOf" srcId="{AF5A03E3-C5E3-4E81-BAAC-E586520F6078}" destId="{4431D450-5B66-4024-B497-9081879DAFBC}" srcOrd="0" destOrd="0" presId="urn:microsoft.com/office/officeart/2008/layout/HorizontalMultiLevelHierarchy"/>
    <dgm:cxn modelId="{8666D5F5-C4C2-4972-9390-0625E02EFD8B}" type="presParOf" srcId="{DC012B0A-E711-4364-9EE3-E2A89161B4EB}" destId="{B3C18167-7210-456A-AF7B-B3BF434B097B}" srcOrd="1" destOrd="0" presId="urn:microsoft.com/office/officeart/2008/layout/HorizontalMultiLevelHierarchy"/>
    <dgm:cxn modelId="{B6BDEC4B-1D13-4D83-93AA-48FFBBA9D67D}" type="presParOf" srcId="{B3C18167-7210-456A-AF7B-B3BF434B097B}" destId="{D6D81EED-446F-41E0-9AD7-B3714A9F8970}" srcOrd="0" destOrd="0" presId="urn:microsoft.com/office/officeart/2008/layout/HorizontalMultiLevelHierarchy"/>
    <dgm:cxn modelId="{D70564FB-A11C-4BE3-A79C-4B55386BB1F7}" type="presParOf" srcId="{B3C18167-7210-456A-AF7B-B3BF434B097B}" destId="{9D05929A-2B8D-47FE-8DB1-9F8D12F6F961}" srcOrd="1" destOrd="0" presId="urn:microsoft.com/office/officeart/2008/layout/HorizontalMultiLevelHierarchy"/>
    <dgm:cxn modelId="{63503D5D-0EB1-408D-8707-1F89F4A913D7}" type="presParOf" srcId="{2A09FB6D-BEE5-4632-9882-8AA9DE1E241C}" destId="{1B68DCA4-7CB3-421D-9646-B7494E9AE68C}" srcOrd="8" destOrd="0" presId="urn:microsoft.com/office/officeart/2008/layout/HorizontalMultiLevelHierarchy"/>
    <dgm:cxn modelId="{FE4739EA-04D9-47A4-B35E-5A77D333C7CC}" type="presParOf" srcId="{1B68DCA4-7CB3-421D-9646-B7494E9AE68C}" destId="{FB72825F-E829-4B52-914B-0974CDEB4074}" srcOrd="0" destOrd="0" presId="urn:microsoft.com/office/officeart/2008/layout/HorizontalMultiLevelHierarchy"/>
    <dgm:cxn modelId="{B98A159A-D83F-4E34-9DE6-C8EC1B8740FD}" type="presParOf" srcId="{2A09FB6D-BEE5-4632-9882-8AA9DE1E241C}" destId="{F10EFFCA-1937-42A4-A4CA-57FF218E349E}" srcOrd="9" destOrd="0" presId="urn:microsoft.com/office/officeart/2008/layout/HorizontalMultiLevelHierarchy"/>
    <dgm:cxn modelId="{4F7F6458-008C-4861-9237-4819122FF7CF}" type="presParOf" srcId="{F10EFFCA-1937-42A4-A4CA-57FF218E349E}" destId="{CEBCA110-B27C-4736-B3FF-0836204CA683}" srcOrd="0" destOrd="0" presId="urn:microsoft.com/office/officeart/2008/layout/HorizontalMultiLevelHierarchy"/>
    <dgm:cxn modelId="{35F9194E-4E83-4688-81EB-7C72AD6F18A3}" type="presParOf" srcId="{F10EFFCA-1937-42A4-A4CA-57FF218E349E}" destId="{4FD52DD8-6ACB-444C-A6C7-E76CA62FA11C}" srcOrd="1" destOrd="0" presId="urn:microsoft.com/office/officeart/2008/layout/HorizontalMultiLevelHierarchy"/>
    <dgm:cxn modelId="{312D4F87-E36D-4B03-8C20-B61849A95972}" type="presParOf" srcId="{4FD52DD8-6ACB-444C-A6C7-E76CA62FA11C}" destId="{C4D1C391-3FF5-4AF8-B1A8-024D44D23A99}" srcOrd="0" destOrd="0" presId="urn:microsoft.com/office/officeart/2008/layout/HorizontalMultiLevelHierarchy"/>
    <dgm:cxn modelId="{58A703FE-367E-4C2C-84EB-81C9CB7CA0F7}" type="presParOf" srcId="{C4D1C391-3FF5-4AF8-B1A8-024D44D23A99}" destId="{E8C6BBE4-FA8B-4F45-9380-7C3E8EFB7428}" srcOrd="0" destOrd="0" presId="urn:microsoft.com/office/officeart/2008/layout/HorizontalMultiLevelHierarchy"/>
    <dgm:cxn modelId="{2DEE3E4D-AC5A-45F6-8FCC-1AED0F936B14}" type="presParOf" srcId="{4FD52DD8-6ACB-444C-A6C7-E76CA62FA11C}" destId="{F2EA6B35-C59F-43A9-80C8-9BFB8786BE99}" srcOrd="1" destOrd="0" presId="urn:microsoft.com/office/officeart/2008/layout/HorizontalMultiLevelHierarchy"/>
    <dgm:cxn modelId="{75A1B715-6D79-4747-956F-9B500B1A6043}" type="presParOf" srcId="{F2EA6B35-C59F-43A9-80C8-9BFB8786BE99}" destId="{3B0C18E9-8FA3-4E0A-8EBF-32C25D378804}" srcOrd="0" destOrd="0" presId="urn:microsoft.com/office/officeart/2008/layout/HorizontalMultiLevelHierarchy"/>
    <dgm:cxn modelId="{4D5246D9-F434-4875-BE11-C21DD54F5BD6}" type="presParOf" srcId="{F2EA6B35-C59F-43A9-80C8-9BFB8786BE99}" destId="{1F7224F2-ACC9-4C0C-8615-111095BEAE87}" srcOrd="1" destOrd="0" presId="urn:microsoft.com/office/officeart/2008/layout/HorizontalMultiLevelHierarchy"/>
    <dgm:cxn modelId="{674B3238-13CB-4043-9AF3-EF5B6420EF53}" type="presParOf" srcId="{2A09FB6D-BEE5-4632-9882-8AA9DE1E241C}" destId="{BC25C47F-CCA8-4B42-AA0B-96A3E8755480}" srcOrd="10" destOrd="0" presId="urn:microsoft.com/office/officeart/2008/layout/HorizontalMultiLevelHierarchy"/>
    <dgm:cxn modelId="{3C7188DA-83D2-4C81-BDCC-A0F849DF8AB7}" type="presParOf" srcId="{BC25C47F-CCA8-4B42-AA0B-96A3E8755480}" destId="{CE387D94-F8F9-4019-9407-AC338060385D}" srcOrd="0" destOrd="0" presId="urn:microsoft.com/office/officeart/2008/layout/HorizontalMultiLevelHierarchy"/>
    <dgm:cxn modelId="{7458AD10-CC1C-4891-9597-825D0EDDA6AF}" type="presParOf" srcId="{2A09FB6D-BEE5-4632-9882-8AA9DE1E241C}" destId="{5BEE6319-4A6F-40AD-B222-645B5013D692}" srcOrd="11" destOrd="0" presId="urn:microsoft.com/office/officeart/2008/layout/HorizontalMultiLevelHierarchy"/>
    <dgm:cxn modelId="{C90EB3D9-4E51-4FE2-BBD5-03E55790D4B5}" type="presParOf" srcId="{5BEE6319-4A6F-40AD-B222-645B5013D692}" destId="{FE9A2C86-0BE8-4D9A-B96F-DA33F1C04214}" srcOrd="0" destOrd="0" presId="urn:microsoft.com/office/officeart/2008/layout/HorizontalMultiLevelHierarchy"/>
    <dgm:cxn modelId="{92168BD3-F199-4CBD-8F32-57E45CF9D5D0}" type="presParOf" srcId="{5BEE6319-4A6F-40AD-B222-645B5013D692}" destId="{89C7D19D-A4D7-41DC-8514-9A5EB63F8F3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79F616B-3C4B-4350-B48E-F3FD71D06BD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24BEA9-694B-44EA-9AE9-2D7A417B2541}">
      <dgm:prSet phldrT="[Текст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09 01 Стационарная медицинская помощь</a:t>
          </a:r>
        </a:p>
        <a:p>
          <a:r>
            <a:rPr lang="ru-RU" dirty="0" smtClean="0"/>
            <a:t>179611,1 тыс. рублей</a:t>
          </a:r>
          <a:endParaRPr lang="ru-RU" dirty="0"/>
        </a:p>
      </dgm:t>
    </dgm:pt>
    <dgm:pt modelId="{852653E2-3989-40F9-875E-70C0E85405A5}" type="parTrans" cxnId="{6D585F23-0105-47B7-BCA7-2C56B32B3EF1}">
      <dgm:prSet/>
      <dgm:spPr/>
      <dgm:t>
        <a:bodyPr/>
        <a:lstStyle/>
        <a:p>
          <a:endParaRPr lang="ru-RU"/>
        </a:p>
      </dgm:t>
    </dgm:pt>
    <dgm:pt modelId="{6BB2D542-B7F8-46DB-85F5-5DA08799FA11}" type="sibTrans" cxnId="{6D585F23-0105-47B7-BCA7-2C56B32B3EF1}">
      <dgm:prSet/>
      <dgm:spPr/>
      <dgm:t>
        <a:bodyPr/>
        <a:lstStyle/>
        <a:p>
          <a:endParaRPr lang="ru-RU"/>
        </a:p>
      </dgm:t>
    </dgm:pt>
    <dgm:pt modelId="{3A2D69FB-B616-45CF-8F5D-65742A310531}">
      <dgm:prSet phldrT="[Текст]"/>
      <dgm:spPr/>
      <dgm:t>
        <a:bodyPr/>
        <a:lstStyle/>
        <a:p>
          <a:r>
            <a:rPr lang="ru-RU" dirty="0" smtClean="0"/>
            <a:t>Это расходы на содержание 60 коек из них 35 наркологических, койки сестринского ухода 25, где пролечено 1244  больных</a:t>
          </a:r>
          <a:endParaRPr lang="ru-RU" dirty="0">
            <a:solidFill>
              <a:schemeClr val="tx1"/>
            </a:solidFill>
          </a:endParaRPr>
        </a:p>
      </dgm:t>
    </dgm:pt>
    <dgm:pt modelId="{8A73AA07-6096-4482-BA4B-010DC75BAFC4}" type="parTrans" cxnId="{A8E9AB74-FD92-42DC-AA9F-B9F4457B69CA}">
      <dgm:prSet/>
      <dgm:spPr/>
      <dgm:t>
        <a:bodyPr/>
        <a:lstStyle/>
        <a:p>
          <a:endParaRPr lang="ru-RU"/>
        </a:p>
      </dgm:t>
    </dgm:pt>
    <dgm:pt modelId="{50CBD175-8DA2-4D04-A45A-A0E73B0153A0}" type="sibTrans" cxnId="{A8E9AB74-FD92-42DC-AA9F-B9F4457B69CA}">
      <dgm:prSet/>
      <dgm:spPr/>
      <dgm:t>
        <a:bodyPr/>
        <a:lstStyle/>
        <a:p>
          <a:endParaRPr lang="ru-RU"/>
        </a:p>
      </dgm:t>
    </dgm:pt>
    <dgm:pt modelId="{92EA96BB-5A37-4AC6-9379-FB90037111D8}">
      <dgm:prSet phldrT="[Текст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09 02 Амбулаторная помощь</a:t>
          </a:r>
        </a:p>
        <a:p>
          <a:r>
            <a:rPr lang="ru-RU" dirty="0" smtClean="0"/>
            <a:t>26048,5 тыс. рублей</a:t>
          </a:r>
          <a:endParaRPr lang="ru-RU" dirty="0"/>
        </a:p>
      </dgm:t>
    </dgm:pt>
    <dgm:pt modelId="{1F01589A-3242-4094-B9EB-FB026DD3C37C}" type="parTrans" cxnId="{0ED136D3-002D-4123-B0BE-BFE887B9B741}">
      <dgm:prSet/>
      <dgm:spPr/>
      <dgm:t>
        <a:bodyPr/>
        <a:lstStyle/>
        <a:p>
          <a:endParaRPr lang="ru-RU"/>
        </a:p>
      </dgm:t>
    </dgm:pt>
    <dgm:pt modelId="{F8273529-1F61-4C37-9EE4-39D8EDFA3C2F}" type="sibTrans" cxnId="{0ED136D3-002D-4123-B0BE-BFE887B9B741}">
      <dgm:prSet/>
      <dgm:spPr/>
      <dgm:t>
        <a:bodyPr/>
        <a:lstStyle/>
        <a:p>
          <a:endParaRPr lang="ru-RU"/>
        </a:p>
      </dgm:t>
    </dgm:pt>
    <dgm:pt modelId="{E29649C9-C724-42A5-AB9D-21320C659419}">
      <dgm:prSet phldrT="[Текст]"/>
      <dgm:spPr/>
      <dgm:t>
        <a:bodyPr/>
        <a:lstStyle/>
        <a:p>
          <a:endParaRPr lang="ru-RU" dirty="0"/>
        </a:p>
      </dgm:t>
    </dgm:pt>
    <dgm:pt modelId="{3A1B5B39-7CCA-4F91-8713-0D150D154B92}" type="parTrans" cxnId="{1DF9A451-14EB-4E02-9A13-EE69D0EE6687}">
      <dgm:prSet/>
      <dgm:spPr/>
      <dgm:t>
        <a:bodyPr/>
        <a:lstStyle/>
        <a:p>
          <a:endParaRPr lang="ru-RU"/>
        </a:p>
      </dgm:t>
    </dgm:pt>
    <dgm:pt modelId="{2A2357F7-5B75-4CA3-814D-4E3488AEB7FD}" type="sibTrans" cxnId="{1DF9A451-14EB-4E02-9A13-EE69D0EE6687}">
      <dgm:prSet/>
      <dgm:spPr/>
      <dgm:t>
        <a:bodyPr/>
        <a:lstStyle/>
        <a:p>
          <a:endParaRPr lang="ru-RU"/>
        </a:p>
      </dgm:t>
    </dgm:pt>
    <dgm:pt modelId="{C255DEF5-4EE4-4F5B-AB7D-817CB2C1FC6B}">
      <dgm:prSet phldrT="[Текст]"/>
      <dgm:spPr/>
      <dgm:t>
        <a:bodyPr/>
        <a:lstStyle/>
        <a:p>
          <a:endParaRPr lang="ru-RU" dirty="0"/>
        </a:p>
      </dgm:t>
    </dgm:pt>
    <dgm:pt modelId="{E7F2A90D-6124-4740-9720-54DECA3E75AF}" type="parTrans" cxnId="{BAE681A9-6486-404F-8E55-DD77A2A67BD7}">
      <dgm:prSet/>
      <dgm:spPr/>
      <dgm:t>
        <a:bodyPr/>
        <a:lstStyle/>
        <a:p>
          <a:endParaRPr lang="ru-RU"/>
        </a:p>
      </dgm:t>
    </dgm:pt>
    <dgm:pt modelId="{CFCF9658-30B7-46C4-B7A8-74F04A8B7AF6}" type="sibTrans" cxnId="{BAE681A9-6486-404F-8E55-DD77A2A67BD7}">
      <dgm:prSet/>
      <dgm:spPr/>
      <dgm:t>
        <a:bodyPr/>
        <a:lstStyle/>
        <a:p>
          <a:endParaRPr lang="ru-RU"/>
        </a:p>
      </dgm:t>
    </dgm:pt>
    <dgm:pt modelId="{E801E96D-CB94-4F87-8700-162365238F1E}">
      <dgm:prSet/>
      <dgm:spPr/>
      <dgm:t>
        <a:bodyPr/>
        <a:lstStyle/>
        <a:p>
          <a:r>
            <a:rPr lang="ru-RU" dirty="0" smtClean="0"/>
            <a:t>1935 гражданам предоставлены меры социальной поддержки в обеспечении лекарственными средствами на сумму 6572,0 тыс. рублей.</a:t>
          </a:r>
          <a:endParaRPr lang="ru-RU" dirty="0"/>
        </a:p>
      </dgm:t>
    </dgm:pt>
    <dgm:pt modelId="{B6A9C58C-A7A2-4C12-840D-A3840CC31087}" type="sibTrans" cxnId="{A19B4CFD-648C-41D0-9E75-EC9A61906BFD}">
      <dgm:prSet/>
      <dgm:spPr/>
      <dgm:t>
        <a:bodyPr/>
        <a:lstStyle/>
        <a:p>
          <a:endParaRPr lang="ru-RU"/>
        </a:p>
      </dgm:t>
    </dgm:pt>
    <dgm:pt modelId="{42D3C60F-0880-482E-A6DC-EE74B51D541D}" type="parTrans" cxnId="{A19B4CFD-648C-41D0-9E75-EC9A61906BFD}">
      <dgm:prSet/>
      <dgm:spPr/>
      <dgm:t>
        <a:bodyPr/>
        <a:lstStyle/>
        <a:p>
          <a:endParaRPr lang="ru-RU"/>
        </a:p>
      </dgm:t>
    </dgm:pt>
    <dgm:pt modelId="{C86873C0-6C20-46D6-BA97-C22AE53569B6}">
      <dgm:prSet/>
      <dgm:spPr/>
      <dgm:t>
        <a:bodyPr/>
        <a:lstStyle/>
        <a:p>
          <a:r>
            <a:rPr lang="ru-RU" dirty="0" smtClean="0"/>
            <a:t>344 гражданам района предоставлены меры социальной поддержки в бесплатном изготовлении и ремонте зубных протезов на сумму 2371,5 тыс. рублей;</a:t>
          </a:r>
        </a:p>
      </dgm:t>
    </dgm:pt>
    <dgm:pt modelId="{B37C4358-EBE4-49EA-9ECD-D32F870F0422}" type="sibTrans" cxnId="{9BC5BB67-D6B4-4448-A15E-A9915CC15D31}">
      <dgm:prSet/>
      <dgm:spPr/>
      <dgm:t>
        <a:bodyPr/>
        <a:lstStyle/>
        <a:p>
          <a:endParaRPr lang="ru-RU"/>
        </a:p>
      </dgm:t>
    </dgm:pt>
    <dgm:pt modelId="{4ABE8A8A-764C-477B-9773-056B8613F3E4}" type="parTrans" cxnId="{9BC5BB67-D6B4-4448-A15E-A9915CC15D31}">
      <dgm:prSet/>
      <dgm:spPr/>
      <dgm:t>
        <a:bodyPr/>
        <a:lstStyle/>
        <a:p>
          <a:endParaRPr lang="ru-RU"/>
        </a:p>
      </dgm:t>
    </dgm:pt>
    <dgm:pt modelId="{C129F1B5-29EC-414B-9D85-268948EE3F71}">
      <dgm:prSet phldrT="[Текст]"/>
      <dgm:spPr/>
      <dgm:t>
        <a:bodyPr/>
        <a:lstStyle/>
        <a:p>
          <a:r>
            <a:rPr lang="ru-RU" dirty="0" smtClean="0"/>
            <a:t>число посещений в 2013 году составило 37534 чел.;</a:t>
          </a:r>
          <a:endParaRPr lang="ru-RU" dirty="0">
            <a:solidFill>
              <a:schemeClr val="tx1"/>
            </a:solidFill>
          </a:endParaRPr>
        </a:p>
      </dgm:t>
    </dgm:pt>
    <dgm:pt modelId="{AEAC4CFA-BA16-46B0-8B46-13FBA56AE25C}" type="sibTrans" cxnId="{00EED4F3-2BF9-4F32-8DC3-CBD2ED4E8907}">
      <dgm:prSet/>
      <dgm:spPr/>
      <dgm:t>
        <a:bodyPr/>
        <a:lstStyle/>
        <a:p>
          <a:endParaRPr lang="ru-RU"/>
        </a:p>
      </dgm:t>
    </dgm:pt>
    <dgm:pt modelId="{7A976D80-4053-49B7-89E9-56AE8484575C}" type="parTrans" cxnId="{00EED4F3-2BF9-4F32-8DC3-CBD2ED4E8907}">
      <dgm:prSet/>
      <dgm:spPr/>
      <dgm:t>
        <a:bodyPr/>
        <a:lstStyle/>
        <a:p>
          <a:endParaRPr lang="ru-RU"/>
        </a:p>
      </dgm:t>
    </dgm:pt>
    <dgm:pt modelId="{93A19B62-10CD-4A89-BB61-FB2AAEA56F61}">
      <dgm:prSet phldrT="[Текст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09 09 Другие вопросы в области здравоохранения 65066,1 тыс. рублей</a:t>
          </a:r>
          <a:endParaRPr lang="ru-RU" dirty="0"/>
        </a:p>
      </dgm:t>
    </dgm:pt>
    <dgm:pt modelId="{DB113C92-FFE7-4C98-8F9F-2D27DD4A505E}" type="sibTrans" cxnId="{18D6C995-9853-4E74-9ACB-8E7494BC685B}">
      <dgm:prSet/>
      <dgm:spPr/>
      <dgm:t>
        <a:bodyPr/>
        <a:lstStyle/>
        <a:p>
          <a:endParaRPr lang="ru-RU"/>
        </a:p>
      </dgm:t>
    </dgm:pt>
    <dgm:pt modelId="{5460D7AB-0E0B-4FCC-BC66-B1A7A88FA9EE}" type="parTrans" cxnId="{18D6C995-9853-4E74-9ACB-8E7494BC685B}">
      <dgm:prSet/>
      <dgm:spPr/>
      <dgm:t>
        <a:bodyPr/>
        <a:lstStyle/>
        <a:p>
          <a:endParaRPr lang="ru-RU"/>
        </a:p>
      </dgm:t>
    </dgm:pt>
    <dgm:pt modelId="{B59F107A-8456-4113-846B-B1D01C70A8F6}">
      <dgm:prSet phldrT="[Текст]"/>
      <dgm:spPr/>
      <dgm:t>
        <a:bodyPr/>
        <a:lstStyle/>
        <a:p>
          <a:r>
            <a:rPr lang="ru-RU" dirty="0" smtClean="0"/>
            <a:t>содержание централизованной бухгалтерии ЦРБ 11805,5 тыс. рублей</a:t>
          </a:r>
          <a:r>
            <a:rPr lang="ru-RU" dirty="0" smtClean="0">
              <a:solidFill>
                <a:schemeClr val="tx1"/>
              </a:solidFill>
            </a:rPr>
            <a:t>;</a:t>
          </a:r>
          <a:endParaRPr lang="ru-RU" dirty="0">
            <a:solidFill>
              <a:schemeClr val="tx1"/>
            </a:solidFill>
          </a:endParaRPr>
        </a:p>
      </dgm:t>
    </dgm:pt>
    <dgm:pt modelId="{7A622F45-2CF8-4C91-A79A-22E639336EFD}" type="sibTrans" cxnId="{5DB869B7-538D-496E-B203-EE67E8390DDE}">
      <dgm:prSet/>
      <dgm:spPr/>
      <dgm:t>
        <a:bodyPr/>
        <a:lstStyle/>
        <a:p>
          <a:endParaRPr lang="ru-RU"/>
        </a:p>
      </dgm:t>
    </dgm:pt>
    <dgm:pt modelId="{53C7D4AD-0471-490F-8B22-E2A3D6B25C10}" type="parTrans" cxnId="{5DB869B7-538D-496E-B203-EE67E8390DDE}">
      <dgm:prSet/>
      <dgm:spPr/>
      <dgm:t>
        <a:bodyPr/>
        <a:lstStyle/>
        <a:p>
          <a:endParaRPr lang="ru-RU"/>
        </a:p>
      </dgm:t>
    </dgm:pt>
    <dgm:pt modelId="{0C45BF60-3CBA-4879-9429-DFCF8DC9AF8C}">
      <dgm:prSet phldrT="[Текст]"/>
      <dgm:spPr/>
      <dgm:t>
        <a:bodyPr/>
        <a:lstStyle/>
        <a:p>
          <a:r>
            <a:rPr lang="ru-RU" dirty="0" smtClean="0"/>
            <a:t>реализация программ по модернизации здравоохранения 47042,2 тыс. рулей;</a:t>
          </a:r>
          <a:endParaRPr lang="ru-RU" dirty="0">
            <a:solidFill>
              <a:schemeClr val="tx1"/>
            </a:solidFill>
          </a:endParaRPr>
        </a:p>
      </dgm:t>
    </dgm:pt>
    <dgm:pt modelId="{F509DE5D-738F-41D4-8288-B833E4FB4F09}" type="parTrans" cxnId="{254DDBAE-2091-45BC-AF92-8446342010B4}">
      <dgm:prSet/>
      <dgm:spPr/>
      <dgm:t>
        <a:bodyPr/>
        <a:lstStyle/>
        <a:p>
          <a:endParaRPr lang="ru-RU"/>
        </a:p>
      </dgm:t>
    </dgm:pt>
    <dgm:pt modelId="{07F557F3-ECA0-4133-91E1-E4DE90F806AA}" type="sibTrans" cxnId="{254DDBAE-2091-45BC-AF92-8446342010B4}">
      <dgm:prSet/>
      <dgm:spPr/>
      <dgm:t>
        <a:bodyPr/>
        <a:lstStyle/>
        <a:p>
          <a:endParaRPr lang="ru-RU"/>
        </a:p>
      </dgm:t>
    </dgm:pt>
    <dgm:pt modelId="{BB88C19F-F6CE-4F86-9F4F-8F4A3CE33719}">
      <dgm:prSet phldrT="[Текст]"/>
      <dgm:spPr/>
      <dgm:t>
        <a:bodyPr/>
        <a:lstStyle/>
        <a:p>
          <a:r>
            <a:rPr lang="ru-RU" dirty="0" smtClean="0"/>
            <a:t>на реализацию муниципальных целевых программ 6218,4 тыс. </a:t>
          </a:r>
          <a:r>
            <a:rPr lang="ru-RU" dirty="0" smtClean="0">
              <a:solidFill>
                <a:schemeClr val="tx1"/>
              </a:solidFill>
            </a:rPr>
            <a:t>рублей.</a:t>
          </a:r>
          <a:endParaRPr lang="ru-RU" dirty="0">
            <a:solidFill>
              <a:schemeClr val="tx1"/>
            </a:solidFill>
          </a:endParaRPr>
        </a:p>
      </dgm:t>
    </dgm:pt>
    <dgm:pt modelId="{FD22EBDD-674B-4B74-B95D-6F0871A64308}" type="parTrans" cxnId="{965913A5-C81D-4068-B3CE-867708CADF46}">
      <dgm:prSet/>
      <dgm:spPr/>
      <dgm:t>
        <a:bodyPr/>
        <a:lstStyle/>
        <a:p>
          <a:endParaRPr lang="ru-RU"/>
        </a:p>
      </dgm:t>
    </dgm:pt>
    <dgm:pt modelId="{6044F502-6452-4AAF-99CE-B3BF3069C829}" type="sibTrans" cxnId="{965913A5-C81D-4068-B3CE-867708CADF46}">
      <dgm:prSet/>
      <dgm:spPr/>
      <dgm:t>
        <a:bodyPr/>
        <a:lstStyle/>
        <a:p>
          <a:endParaRPr lang="ru-RU"/>
        </a:p>
      </dgm:t>
    </dgm:pt>
    <dgm:pt modelId="{C41C6612-07AE-42D2-B526-905DD56ACD79}">
      <dgm:prSet/>
      <dgm:spPr/>
      <dgm:t>
        <a:bodyPr/>
        <a:lstStyle/>
        <a:p>
          <a:r>
            <a:rPr lang="ru-RU" dirty="0" smtClean="0"/>
            <a:t>09 04 </a:t>
          </a:r>
          <a:r>
            <a:rPr lang="ru-RU" b="0" dirty="0" smtClean="0"/>
            <a:t>Скорая медицинская помощь </a:t>
          </a:r>
          <a:r>
            <a:rPr lang="ru-RU" dirty="0" smtClean="0"/>
            <a:t>2800,0 тыс. рублей</a:t>
          </a:r>
          <a:endParaRPr lang="ru-RU" b="0" dirty="0"/>
        </a:p>
      </dgm:t>
    </dgm:pt>
    <dgm:pt modelId="{73C2A5B6-F395-42BF-BF52-23C2170D1EC7}" type="parTrans" cxnId="{CA72464D-03A4-4A52-8967-F46AB70956B1}">
      <dgm:prSet/>
      <dgm:spPr/>
      <dgm:t>
        <a:bodyPr/>
        <a:lstStyle/>
        <a:p>
          <a:endParaRPr lang="ru-RU"/>
        </a:p>
      </dgm:t>
    </dgm:pt>
    <dgm:pt modelId="{2FCCF0CB-24FE-492A-82CD-D9EB743471BC}" type="sibTrans" cxnId="{CA72464D-03A4-4A52-8967-F46AB70956B1}">
      <dgm:prSet/>
      <dgm:spPr/>
      <dgm:t>
        <a:bodyPr/>
        <a:lstStyle/>
        <a:p>
          <a:endParaRPr lang="ru-RU"/>
        </a:p>
      </dgm:t>
    </dgm:pt>
    <dgm:pt modelId="{E452AC06-7003-47A3-8B82-9A8019D982DC}">
      <dgm:prSet/>
      <dgm:spPr/>
      <dgm:t>
        <a:bodyPr/>
        <a:lstStyle/>
        <a:p>
          <a:r>
            <a:rPr lang="ru-RU" dirty="0" smtClean="0"/>
            <a:t>на стимулирующие выплаты 2800,0 тыс. рублей.</a:t>
          </a:r>
          <a:endParaRPr lang="ru-RU" dirty="0"/>
        </a:p>
      </dgm:t>
    </dgm:pt>
    <dgm:pt modelId="{5D533CB0-D4B3-42D1-AEC7-61E3219CBEA0}" type="parTrans" cxnId="{8ED9AA45-8BF5-493F-B32A-44796848F36B}">
      <dgm:prSet/>
      <dgm:spPr/>
      <dgm:t>
        <a:bodyPr/>
        <a:lstStyle/>
        <a:p>
          <a:endParaRPr lang="ru-RU"/>
        </a:p>
      </dgm:t>
    </dgm:pt>
    <dgm:pt modelId="{3FECBACB-D6AE-4304-BA55-025324DC3789}" type="sibTrans" cxnId="{8ED9AA45-8BF5-493F-B32A-44796848F36B}">
      <dgm:prSet/>
      <dgm:spPr/>
      <dgm:t>
        <a:bodyPr/>
        <a:lstStyle/>
        <a:p>
          <a:endParaRPr lang="ru-RU"/>
        </a:p>
      </dgm:t>
    </dgm:pt>
    <dgm:pt modelId="{B740A857-6D38-49B4-9E1E-52991A30E098}" type="pres">
      <dgm:prSet presAssocID="{F79F616B-3C4B-4350-B48E-F3FD71D06BD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93390B-0330-4232-9667-4F416CF6F43E}" type="pres">
      <dgm:prSet presAssocID="{A424BEA9-694B-44EA-9AE9-2D7A417B2541}" presName="composite" presStyleCnt="0"/>
      <dgm:spPr/>
    </dgm:pt>
    <dgm:pt modelId="{689EB9EB-8823-473A-B16F-0961FBFCCF9A}" type="pres">
      <dgm:prSet presAssocID="{A424BEA9-694B-44EA-9AE9-2D7A417B2541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9F9F27-5E5C-4795-8B66-56C5637C2146}" type="pres">
      <dgm:prSet presAssocID="{A424BEA9-694B-44EA-9AE9-2D7A417B2541}" presName="desTx" presStyleLbl="alignAccFollowNode1" presStyleIdx="0" presStyleCnt="4" custScaleY="100000" custLinFactNeighborX="-1507" custLinFactNeighborY="3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5AF02E-4514-45B7-87D7-38356F4A4C66}" type="pres">
      <dgm:prSet presAssocID="{6BB2D542-B7F8-46DB-85F5-5DA08799FA11}" presName="space" presStyleCnt="0"/>
      <dgm:spPr/>
    </dgm:pt>
    <dgm:pt modelId="{3DA4DF0B-BF67-432D-AEDF-82F902F2674C}" type="pres">
      <dgm:prSet presAssocID="{92EA96BB-5A37-4AC6-9379-FB90037111D8}" presName="composite" presStyleCnt="0"/>
      <dgm:spPr/>
    </dgm:pt>
    <dgm:pt modelId="{551622F1-B117-469E-A594-213BE96E4C61}" type="pres">
      <dgm:prSet presAssocID="{92EA96BB-5A37-4AC6-9379-FB90037111D8}" presName="parTx" presStyleLbl="alignNode1" presStyleIdx="1" presStyleCnt="4" custLinFactNeighborX="-16" custLinFactNeighborY="11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19839B-9F78-4E12-9BA4-053F9D65E44D}" type="pres">
      <dgm:prSet presAssocID="{92EA96BB-5A37-4AC6-9379-FB90037111D8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32A24C-EA28-4E62-94E7-DBC4AC928BED}" type="pres">
      <dgm:prSet presAssocID="{F8273529-1F61-4C37-9EE4-39D8EDFA3C2F}" presName="space" presStyleCnt="0"/>
      <dgm:spPr/>
    </dgm:pt>
    <dgm:pt modelId="{047AD5D7-16FC-4805-A84D-071C04D12266}" type="pres">
      <dgm:prSet presAssocID="{C41C6612-07AE-42D2-B526-905DD56ACD79}" presName="composite" presStyleCnt="0"/>
      <dgm:spPr/>
    </dgm:pt>
    <dgm:pt modelId="{CCF66487-0864-4BAA-9522-A121068985F3}" type="pres">
      <dgm:prSet presAssocID="{C41C6612-07AE-42D2-B526-905DD56ACD79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03D406-58F4-439E-994A-797288BEE75B}" type="pres">
      <dgm:prSet presAssocID="{C41C6612-07AE-42D2-B526-905DD56ACD79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267414-2D49-4828-B5C4-6EAFE4C5D3AA}" type="pres">
      <dgm:prSet presAssocID="{2FCCF0CB-24FE-492A-82CD-D9EB743471BC}" presName="space" presStyleCnt="0"/>
      <dgm:spPr/>
    </dgm:pt>
    <dgm:pt modelId="{EB92200B-E59E-470A-9438-8097AF700AAA}" type="pres">
      <dgm:prSet presAssocID="{93A19B62-10CD-4A89-BB61-FB2AAEA56F61}" presName="composite" presStyleCnt="0"/>
      <dgm:spPr/>
    </dgm:pt>
    <dgm:pt modelId="{B9382F3C-78E7-43D4-B0ED-5B59C467B48E}" type="pres">
      <dgm:prSet presAssocID="{93A19B62-10CD-4A89-BB61-FB2AAEA56F61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A0365B-CF0D-4877-812C-1A99D8566769}" type="pres">
      <dgm:prSet presAssocID="{93A19B62-10CD-4A89-BB61-FB2AAEA56F61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32EEE9-65FD-46D0-BFE0-1B3EA6F49B23}" type="presOf" srcId="{E452AC06-7003-47A3-8B82-9A8019D982DC}" destId="{9403D406-58F4-439E-994A-797288BEE75B}" srcOrd="0" destOrd="0" presId="urn:microsoft.com/office/officeart/2005/8/layout/hList1"/>
    <dgm:cxn modelId="{1722BD62-A6D8-4526-ADEC-9E5DC52E1993}" type="presOf" srcId="{92EA96BB-5A37-4AC6-9379-FB90037111D8}" destId="{551622F1-B117-469E-A594-213BE96E4C61}" srcOrd="0" destOrd="0" presId="urn:microsoft.com/office/officeart/2005/8/layout/hList1"/>
    <dgm:cxn modelId="{F398BEDB-59D5-4447-BA9E-64019B0702B3}" type="presOf" srcId="{B59F107A-8456-4113-846B-B1D01C70A8F6}" destId="{01A0365B-CF0D-4877-812C-1A99D8566769}" srcOrd="0" destOrd="0" presId="urn:microsoft.com/office/officeart/2005/8/layout/hList1"/>
    <dgm:cxn modelId="{8ED9AA45-8BF5-493F-B32A-44796848F36B}" srcId="{C41C6612-07AE-42D2-B526-905DD56ACD79}" destId="{E452AC06-7003-47A3-8B82-9A8019D982DC}" srcOrd="0" destOrd="0" parTransId="{5D533CB0-D4B3-42D1-AEC7-61E3219CBEA0}" sibTransId="{3FECBACB-D6AE-4304-BA55-025324DC3789}"/>
    <dgm:cxn modelId="{965913A5-C81D-4068-B3CE-867708CADF46}" srcId="{93A19B62-10CD-4A89-BB61-FB2AAEA56F61}" destId="{BB88C19F-F6CE-4F86-9F4F-8F4A3CE33719}" srcOrd="2" destOrd="0" parTransId="{FD22EBDD-674B-4B74-B95D-6F0871A64308}" sibTransId="{6044F502-6452-4AAF-99CE-B3BF3069C829}"/>
    <dgm:cxn modelId="{95CDEC3A-0608-464A-BBA4-5CD3A65DDBE6}" type="presOf" srcId="{93A19B62-10CD-4A89-BB61-FB2AAEA56F61}" destId="{B9382F3C-78E7-43D4-B0ED-5B59C467B48E}" srcOrd="0" destOrd="0" presId="urn:microsoft.com/office/officeart/2005/8/layout/hList1"/>
    <dgm:cxn modelId="{FFD36460-F951-4C52-877C-26647BE8E836}" type="presOf" srcId="{C255DEF5-4EE4-4F5B-AB7D-817CB2C1FC6B}" destId="{239F9F27-5E5C-4795-8B66-56C5637C2146}" srcOrd="0" destOrd="1" presId="urn:microsoft.com/office/officeart/2005/8/layout/hList1"/>
    <dgm:cxn modelId="{BAE681A9-6486-404F-8E55-DD77A2A67BD7}" srcId="{A424BEA9-694B-44EA-9AE9-2D7A417B2541}" destId="{C255DEF5-4EE4-4F5B-AB7D-817CB2C1FC6B}" srcOrd="1" destOrd="0" parTransId="{E7F2A90D-6124-4740-9720-54DECA3E75AF}" sibTransId="{CFCF9658-30B7-46C4-B7A8-74F04A8B7AF6}"/>
    <dgm:cxn modelId="{C30C5CC2-37F8-4480-98DF-6B7093AD8479}" type="presOf" srcId="{E29649C9-C724-42A5-AB9D-21320C659419}" destId="{239F9F27-5E5C-4795-8B66-56C5637C2146}" srcOrd="0" destOrd="2" presId="urn:microsoft.com/office/officeart/2005/8/layout/hList1"/>
    <dgm:cxn modelId="{A8E9AB74-FD92-42DC-AA9F-B9F4457B69CA}" srcId="{A424BEA9-694B-44EA-9AE9-2D7A417B2541}" destId="{3A2D69FB-B616-45CF-8F5D-65742A310531}" srcOrd="0" destOrd="0" parTransId="{8A73AA07-6096-4482-BA4B-010DC75BAFC4}" sibTransId="{50CBD175-8DA2-4D04-A45A-A0E73B0153A0}"/>
    <dgm:cxn modelId="{CA72464D-03A4-4A52-8967-F46AB70956B1}" srcId="{F79F616B-3C4B-4350-B48E-F3FD71D06BDB}" destId="{C41C6612-07AE-42D2-B526-905DD56ACD79}" srcOrd="2" destOrd="0" parTransId="{73C2A5B6-F395-42BF-BF52-23C2170D1EC7}" sibTransId="{2FCCF0CB-24FE-492A-82CD-D9EB743471BC}"/>
    <dgm:cxn modelId="{289EB3BA-D19A-44D6-A177-37F85CC721A1}" type="presOf" srcId="{3A2D69FB-B616-45CF-8F5D-65742A310531}" destId="{239F9F27-5E5C-4795-8B66-56C5637C2146}" srcOrd="0" destOrd="0" presId="urn:microsoft.com/office/officeart/2005/8/layout/hList1"/>
    <dgm:cxn modelId="{B06B10B0-1A46-4E1E-91F3-3F4668A97F2F}" type="presOf" srcId="{0C45BF60-3CBA-4879-9429-DFCF8DC9AF8C}" destId="{01A0365B-CF0D-4877-812C-1A99D8566769}" srcOrd="0" destOrd="1" presId="urn:microsoft.com/office/officeart/2005/8/layout/hList1"/>
    <dgm:cxn modelId="{18D6C995-9853-4E74-9ACB-8E7494BC685B}" srcId="{F79F616B-3C4B-4350-B48E-F3FD71D06BDB}" destId="{93A19B62-10CD-4A89-BB61-FB2AAEA56F61}" srcOrd="3" destOrd="0" parTransId="{5460D7AB-0E0B-4FCC-BC66-B1A7A88FA9EE}" sibTransId="{DB113C92-FFE7-4C98-8F9F-2D27DD4A505E}"/>
    <dgm:cxn modelId="{254DDBAE-2091-45BC-AF92-8446342010B4}" srcId="{93A19B62-10CD-4A89-BB61-FB2AAEA56F61}" destId="{0C45BF60-3CBA-4879-9429-DFCF8DC9AF8C}" srcOrd="1" destOrd="0" parTransId="{F509DE5D-738F-41D4-8288-B833E4FB4F09}" sibTransId="{07F557F3-ECA0-4133-91E1-E4DE90F806AA}"/>
    <dgm:cxn modelId="{FCFDF106-5359-4E4C-AEE6-36C872FCF77C}" type="presOf" srcId="{BB88C19F-F6CE-4F86-9F4F-8F4A3CE33719}" destId="{01A0365B-CF0D-4877-812C-1A99D8566769}" srcOrd="0" destOrd="2" presId="urn:microsoft.com/office/officeart/2005/8/layout/hList1"/>
    <dgm:cxn modelId="{9BC5BB67-D6B4-4448-A15E-A9915CC15D31}" srcId="{92EA96BB-5A37-4AC6-9379-FB90037111D8}" destId="{C86873C0-6C20-46D6-BA97-C22AE53569B6}" srcOrd="1" destOrd="0" parTransId="{4ABE8A8A-764C-477B-9773-056B8613F3E4}" sibTransId="{B37C4358-EBE4-49EA-9ECD-D32F870F0422}"/>
    <dgm:cxn modelId="{A19B4CFD-648C-41D0-9E75-EC9A61906BFD}" srcId="{92EA96BB-5A37-4AC6-9379-FB90037111D8}" destId="{E801E96D-CB94-4F87-8700-162365238F1E}" srcOrd="2" destOrd="0" parTransId="{42D3C60F-0880-482E-A6DC-EE74B51D541D}" sibTransId="{B6A9C58C-A7A2-4C12-840D-A3840CC31087}"/>
    <dgm:cxn modelId="{1DF9A451-14EB-4E02-9A13-EE69D0EE6687}" srcId="{A424BEA9-694B-44EA-9AE9-2D7A417B2541}" destId="{E29649C9-C724-42A5-AB9D-21320C659419}" srcOrd="2" destOrd="0" parTransId="{3A1B5B39-7CCA-4F91-8713-0D150D154B92}" sibTransId="{2A2357F7-5B75-4CA3-814D-4E3488AEB7FD}"/>
    <dgm:cxn modelId="{A7A9AA0D-2D2C-4183-817C-B189CF2B3E21}" type="presOf" srcId="{C41C6612-07AE-42D2-B526-905DD56ACD79}" destId="{CCF66487-0864-4BAA-9522-A121068985F3}" srcOrd="0" destOrd="0" presId="urn:microsoft.com/office/officeart/2005/8/layout/hList1"/>
    <dgm:cxn modelId="{0D5FDBF5-DFDD-43BD-81E2-2E9AFAD967C7}" type="presOf" srcId="{C129F1B5-29EC-414B-9D85-268948EE3F71}" destId="{7019839B-9F78-4E12-9BA4-053F9D65E44D}" srcOrd="0" destOrd="0" presId="urn:microsoft.com/office/officeart/2005/8/layout/hList1"/>
    <dgm:cxn modelId="{6D585F23-0105-47B7-BCA7-2C56B32B3EF1}" srcId="{F79F616B-3C4B-4350-B48E-F3FD71D06BDB}" destId="{A424BEA9-694B-44EA-9AE9-2D7A417B2541}" srcOrd="0" destOrd="0" parTransId="{852653E2-3989-40F9-875E-70C0E85405A5}" sibTransId="{6BB2D542-B7F8-46DB-85F5-5DA08799FA11}"/>
    <dgm:cxn modelId="{01F73BC7-FBAA-4A62-8564-5DEB0FA49797}" type="presOf" srcId="{C86873C0-6C20-46D6-BA97-C22AE53569B6}" destId="{7019839B-9F78-4E12-9BA4-053F9D65E44D}" srcOrd="0" destOrd="1" presId="urn:microsoft.com/office/officeart/2005/8/layout/hList1"/>
    <dgm:cxn modelId="{00EED4F3-2BF9-4F32-8DC3-CBD2ED4E8907}" srcId="{92EA96BB-5A37-4AC6-9379-FB90037111D8}" destId="{C129F1B5-29EC-414B-9D85-268948EE3F71}" srcOrd="0" destOrd="0" parTransId="{7A976D80-4053-49B7-89E9-56AE8484575C}" sibTransId="{AEAC4CFA-BA16-46B0-8B46-13FBA56AE25C}"/>
    <dgm:cxn modelId="{7C8B0607-16F4-4E3D-9CA8-09840C5A696A}" type="presOf" srcId="{A424BEA9-694B-44EA-9AE9-2D7A417B2541}" destId="{689EB9EB-8823-473A-B16F-0961FBFCCF9A}" srcOrd="0" destOrd="0" presId="urn:microsoft.com/office/officeart/2005/8/layout/hList1"/>
    <dgm:cxn modelId="{30AC64CB-DAF1-4593-A266-8653E5687CDB}" type="presOf" srcId="{F79F616B-3C4B-4350-B48E-F3FD71D06BDB}" destId="{B740A857-6D38-49B4-9E1E-52991A30E098}" srcOrd="0" destOrd="0" presId="urn:microsoft.com/office/officeart/2005/8/layout/hList1"/>
    <dgm:cxn modelId="{5DB869B7-538D-496E-B203-EE67E8390DDE}" srcId="{93A19B62-10CD-4A89-BB61-FB2AAEA56F61}" destId="{B59F107A-8456-4113-846B-B1D01C70A8F6}" srcOrd="0" destOrd="0" parTransId="{53C7D4AD-0471-490F-8B22-E2A3D6B25C10}" sibTransId="{7A622F45-2CF8-4C91-A79A-22E639336EFD}"/>
    <dgm:cxn modelId="{0ED136D3-002D-4123-B0BE-BFE887B9B741}" srcId="{F79F616B-3C4B-4350-B48E-F3FD71D06BDB}" destId="{92EA96BB-5A37-4AC6-9379-FB90037111D8}" srcOrd="1" destOrd="0" parTransId="{1F01589A-3242-4094-B9EB-FB026DD3C37C}" sibTransId="{F8273529-1F61-4C37-9EE4-39D8EDFA3C2F}"/>
    <dgm:cxn modelId="{9FA4608E-970B-475C-AAE3-04FC8C64BEE4}" type="presOf" srcId="{E801E96D-CB94-4F87-8700-162365238F1E}" destId="{7019839B-9F78-4E12-9BA4-053F9D65E44D}" srcOrd="0" destOrd="2" presId="urn:microsoft.com/office/officeart/2005/8/layout/hList1"/>
    <dgm:cxn modelId="{315C38DA-0C0D-440C-82B0-32CEFFD75986}" type="presParOf" srcId="{B740A857-6D38-49B4-9E1E-52991A30E098}" destId="{8D93390B-0330-4232-9667-4F416CF6F43E}" srcOrd="0" destOrd="0" presId="urn:microsoft.com/office/officeart/2005/8/layout/hList1"/>
    <dgm:cxn modelId="{160B5D30-4759-4FB6-8937-58710E15F670}" type="presParOf" srcId="{8D93390B-0330-4232-9667-4F416CF6F43E}" destId="{689EB9EB-8823-473A-B16F-0961FBFCCF9A}" srcOrd="0" destOrd="0" presId="urn:microsoft.com/office/officeart/2005/8/layout/hList1"/>
    <dgm:cxn modelId="{B8D1269A-4069-4661-AB90-6E3961A41BC3}" type="presParOf" srcId="{8D93390B-0330-4232-9667-4F416CF6F43E}" destId="{239F9F27-5E5C-4795-8B66-56C5637C2146}" srcOrd="1" destOrd="0" presId="urn:microsoft.com/office/officeart/2005/8/layout/hList1"/>
    <dgm:cxn modelId="{B9BA6BA0-86A5-4ABD-BEF1-F89C73B193DC}" type="presParOf" srcId="{B740A857-6D38-49B4-9E1E-52991A30E098}" destId="{7F5AF02E-4514-45B7-87D7-38356F4A4C66}" srcOrd="1" destOrd="0" presId="urn:microsoft.com/office/officeart/2005/8/layout/hList1"/>
    <dgm:cxn modelId="{ABDBB8E4-306D-4508-B2F2-D5AC2CF1F73B}" type="presParOf" srcId="{B740A857-6D38-49B4-9E1E-52991A30E098}" destId="{3DA4DF0B-BF67-432D-AEDF-82F902F2674C}" srcOrd="2" destOrd="0" presId="urn:microsoft.com/office/officeart/2005/8/layout/hList1"/>
    <dgm:cxn modelId="{08B011AE-3482-4950-A576-85497E151050}" type="presParOf" srcId="{3DA4DF0B-BF67-432D-AEDF-82F902F2674C}" destId="{551622F1-B117-469E-A594-213BE96E4C61}" srcOrd="0" destOrd="0" presId="urn:microsoft.com/office/officeart/2005/8/layout/hList1"/>
    <dgm:cxn modelId="{B7A23F15-9C09-44FD-B4F2-BC5A4CFCB6C9}" type="presParOf" srcId="{3DA4DF0B-BF67-432D-AEDF-82F902F2674C}" destId="{7019839B-9F78-4E12-9BA4-053F9D65E44D}" srcOrd="1" destOrd="0" presId="urn:microsoft.com/office/officeart/2005/8/layout/hList1"/>
    <dgm:cxn modelId="{9170C8E1-43C6-4CB9-8549-2EF0F4751718}" type="presParOf" srcId="{B740A857-6D38-49B4-9E1E-52991A30E098}" destId="{8B32A24C-EA28-4E62-94E7-DBC4AC928BED}" srcOrd="3" destOrd="0" presId="urn:microsoft.com/office/officeart/2005/8/layout/hList1"/>
    <dgm:cxn modelId="{BDFB72CA-D098-4E58-8EC9-6FD191658FB9}" type="presParOf" srcId="{B740A857-6D38-49B4-9E1E-52991A30E098}" destId="{047AD5D7-16FC-4805-A84D-071C04D12266}" srcOrd="4" destOrd="0" presId="urn:microsoft.com/office/officeart/2005/8/layout/hList1"/>
    <dgm:cxn modelId="{195DEF2C-3347-498D-BA26-9EA0C37A3340}" type="presParOf" srcId="{047AD5D7-16FC-4805-A84D-071C04D12266}" destId="{CCF66487-0864-4BAA-9522-A121068985F3}" srcOrd="0" destOrd="0" presId="urn:microsoft.com/office/officeart/2005/8/layout/hList1"/>
    <dgm:cxn modelId="{E85A18D8-33CC-4608-BC32-178587A6D627}" type="presParOf" srcId="{047AD5D7-16FC-4805-A84D-071C04D12266}" destId="{9403D406-58F4-439E-994A-797288BEE75B}" srcOrd="1" destOrd="0" presId="urn:microsoft.com/office/officeart/2005/8/layout/hList1"/>
    <dgm:cxn modelId="{E425E0ED-00C1-4B50-A91A-E43CB26AF518}" type="presParOf" srcId="{B740A857-6D38-49B4-9E1E-52991A30E098}" destId="{FD267414-2D49-4828-B5C4-6EAFE4C5D3AA}" srcOrd="5" destOrd="0" presId="urn:microsoft.com/office/officeart/2005/8/layout/hList1"/>
    <dgm:cxn modelId="{47BF09BC-416F-4D91-9020-08DED1B9838E}" type="presParOf" srcId="{B740A857-6D38-49B4-9E1E-52991A30E098}" destId="{EB92200B-E59E-470A-9438-8097AF700AAA}" srcOrd="6" destOrd="0" presId="urn:microsoft.com/office/officeart/2005/8/layout/hList1"/>
    <dgm:cxn modelId="{05A3842B-EB15-4D25-AD4B-8D96447E1214}" type="presParOf" srcId="{EB92200B-E59E-470A-9438-8097AF700AAA}" destId="{B9382F3C-78E7-43D4-B0ED-5B59C467B48E}" srcOrd="0" destOrd="0" presId="urn:microsoft.com/office/officeart/2005/8/layout/hList1"/>
    <dgm:cxn modelId="{339F6F06-20D8-41DC-9537-FD558C525F0E}" type="presParOf" srcId="{EB92200B-E59E-470A-9438-8097AF700AAA}" destId="{01A0365B-CF0D-4877-812C-1A99D856676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2E6D2E0-5ED3-4EF1-95D4-587AE63D654F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A0F4457-E118-4599-980D-894E1D6440DE}">
      <dgm:prSet phldrT="[Текст]" custT="1"/>
      <dgm:spPr/>
      <dgm:t>
        <a:bodyPr vert="vert"/>
        <a:lstStyle/>
        <a:p>
          <a:r>
            <a:rPr lang="ru-RU" sz="2400" dirty="0" smtClean="0"/>
            <a:t>Муниципальные целевые программы – 6,2 млн. рублей</a:t>
          </a:r>
          <a:endParaRPr lang="ru-RU" sz="2400" dirty="0"/>
        </a:p>
      </dgm:t>
    </dgm:pt>
    <dgm:pt modelId="{F73F5730-E8EA-4CB7-9018-58C867627E30}" type="parTrans" cxnId="{AD2ED8AF-D288-4864-924A-85BB60F18290}">
      <dgm:prSet/>
      <dgm:spPr/>
      <dgm:t>
        <a:bodyPr/>
        <a:lstStyle/>
        <a:p>
          <a:endParaRPr lang="ru-RU"/>
        </a:p>
      </dgm:t>
    </dgm:pt>
    <dgm:pt modelId="{7D2C13D0-FA1B-483E-8C0E-281474F2794E}" type="sibTrans" cxnId="{AD2ED8AF-D288-4864-924A-85BB60F18290}">
      <dgm:prSet/>
      <dgm:spPr/>
      <dgm:t>
        <a:bodyPr/>
        <a:lstStyle/>
        <a:p>
          <a:endParaRPr lang="ru-RU"/>
        </a:p>
      </dgm:t>
    </dgm:pt>
    <dgm:pt modelId="{BB6DBB2F-9FD0-4D8B-99BD-7C2F95BB1366}">
      <dgm:prSet phldrT="[Текст]" custT="1"/>
      <dgm:spPr/>
      <dgm:t>
        <a:bodyPr/>
        <a:lstStyle/>
        <a:p>
          <a:r>
            <a:rPr lang="ru-RU" sz="1800" dirty="0" smtClean="0"/>
            <a:t>с целью ликвидации дефицита кадров в учреждения здравоохранения привлечено 12 специалистов</a:t>
          </a:r>
          <a:endParaRPr lang="ru-RU" sz="1800" dirty="0"/>
        </a:p>
      </dgm:t>
    </dgm:pt>
    <dgm:pt modelId="{1B2A2418-BDFA-4B81-957E-E6AFD3657277}" type="parTrans" cxnId="{C5F5CF3D-E267-4EA1-AC17-C0200742326E}">
      <dgm:prSet/>
      <dgm:spPr/>
      <dgm:t>
        <a:bodyPr/>
        <a:lstStyle/>
        <a:p>
          <a:endParaRPr lang="ru-RU"/>
        </a:p>
      </dgm:t>
    </dgm:pt>
    <dgm:pt modelId="{01533696-49D6-4109-8530-C86B8CBE4476}" type="sibTrans" cxnId="{C5F5CF3D-E267-4EA1-AC17-C0200742326E}">
      <dgm:prSet/>
      <dgm:spPr/>
      <dgm:t>
        <a:bodyPr/>
        <a:lstStyle/>
        <a:p>
          <a:endParaRPr lang="ru-RU"/>
        </a:p>
      </dgm:t>
    </dgm:pt>
    <dgm:pt modelId="{AB52AE8A-1C14-43C9-80C2-A6AD808A6A08}">
      <dgm:prSet phldrT="[Текст]" custT="1"/>
      <dgm:spPr/>
      <dgm:t>
        <a:bodyPr/>
        <a:lstStyle/>
        <a:p>
          <a:r>
            <a:rPr lang="ru-RU" sz="1800" dirty="0" smtClean="0"/>
            <a:t>Приближение специализированной медицинской помощи сельскому населению – 1,0 млн. рублей</a:t>
          </a:r>
          <a:endParaRPr lang="ru-RU" sz="1800" dirty="0"/>
        </a:p>
      </dgm:t>
    </dgm:pt>
    <dgm:pt modelId="{B670DE72-7206-4978-9133-8274EFA8748B}" type="parTrans" cxnId="{29C588CB-2D43-4ABE-BBA7-15AE33516A98}">
      <dgm:prSet/>
      <dgm:spPr/>
      <dgm:t>
        <a:bodyPr/>
        <a:lstStyle/>
        <a:p>
          <a:endParaRPr lang="ru-RU"/>
        </a:p>
      </dgm:t>
    </dgm:pt>
    <dgm:pt modelId="{F8A442A2-3CB7-4DAF-B616-E27220D9F43E}" type="sibTrans" cxnId="{29C588CB-2D43-4ABE-BBA7-15AE33516A98}">
      <dgm:prSet/>
      <dgm:spPr/>
      <dgm:t>
        <a:bodyPr/>
        <a:lstStyle/>
        <a:p>
          <a:endParaRPr lang="ru-RU"/>
        </a:p>
      </dgm:t>
    </dgm:pt>
    <dgm:pt modelId="{8A2C7FAA-0CF9-49AA-9320-2BB05A4FD990}">
      <dgm:prSet phldrT="[Текст]" custT="1"/>
      <dgm:spPr/>
      <dgm:t>
        <a:bodyPr/>
        <a:lstStyle/>
        <a:p>
          <a:r>
            <a:rPr lang="ru-RU" sz="1800" dirty="0" smtClean="0"/>
            <a:t>Вакцинопрофилактика – 0,2 млн. рублей</a:t>
          </a:r>
          <a:endParaRPr lang="ru-RU" sz="1800" dirty="0"/>
        </a:p>
      </dgm:t>
    </dgm:pt>
    <dgm:pt modelId="{C7CCCC81-9CE6-4B35-8688-FA47D3DB7CC7}" type="parTrans" cxnId="{05FC7838-BD0B-497A-8301-E2B2549FFBD3}">
      <dgm:prSet/>
      <dgm:spPr/>
      <dgm:t>
        <a:bodyPr/>
        <a:lstStyle/>
        <a:p>
          <a:endParaRPr lang="ru-RU"/>
        </a:p>
      </dgm:t>
    </dgm:pt>
    <dgm:pt modelId="{99690547-A303-4C2B-A497-A2FFEA55F481}" type="sibTrans" cxnId="{05FC7838-BD0B-497A-8301-E2B2549FFBD3}">
      <dgm:prSet/>
      <dgm:spPr/>
      <dgm:t>
        <a:bodyPr/>
        <a:lstStyle/>
        <a:p>
          <a:endParaRPr lang="ru-RU"/>
        </a:p>
      </dgm:t>
    </dgm:pt>
    <dgm:pt modelId="{EDCFD0CA-AF63-4121-908F-42C50E539190}">
      <dgm:prSet custT="1"/>
      <dgm:spPr/>
      <dgm:t>
        <a:bodyPr/>
        <a:lstStyle/>
        <a:p>
          <a:r>
            <a:rPr lang="ru-RU" sz="1800" dirty="0" smtClean="0"/>
            <a:t>дезинфекция 65 очагов открытой туберкулезной инфекции</a:t>
          </a:r>
          <a:endParaRPr lang="ru-RU" sz="1800" dirty="0"/>
        </a:p>
      </dgm:t>
    </dgm:pt>
    <dgm:pt modelId="{A583EBA7-BC16-4003-9E61-CF029A20CADF}" type="parTrans" cxnId="{2AEF0D65-0505-4BC8-91AB-4E9EAD5AB1DC}">
      <dgm:prSet/>
      <dgm:spPr/>
      <dgm:t>
        <a:bodyPr/>
        <a:lstStyle/>
        <a:p>
          <a:endParaRPr lang="ru-RU"/>
        </a:p>
      </dgm:t>
    </dgm:pt>
    <dgm:pt modelId="{1DF5D36A-E959-4ABC-B1D8-B67AE4A6AFD2}" type="sibTrans" cxnId="{2AEF0D65-0505-4BC8-91AB-4E9EAD5AB1DC}">
      <dgm:prSet/>
      <dgm:spPr/>
      <dgm:t>
        <a:bodyPr/>
        <a:lstStyle/>
        <a:p>
          <a:endParaRPr lang="ru-RU"/>
        </a:p>
      </dgm:t>
    </dgm:pt>
    <dgm:pt modelId="{6069E60D-CE3C-4087-8D4D-8350212A412C}">
      <dgm:prSet custT="1"/>
      <dgm:spPr/>
      <dgm:t>
        <a:bodyPr/>
        <a:lstStyle/>
        <a:p>
          <a:r>
            <a:rPr lang="ru-RU" sz="1800" dirty="0" smtClean="0"/>
            <a:t>Предупреждение и профилактика туберкулеза – 0,1 млн. рублей</a:t>
          </a:r>
          <a:endParaRPr lang="ru-RU" sz="1800" dirty="0"/>
        </a:p>
      </dgm:t>
    </dgm:pt>
    <dgm:pt modelId="{2F161A6D-AD89-4C09-9BE8-FAF257EC67BA}" type="parTrans" cxnId="{BE9A1C22-BA92-4499-BE21-913321B64C04}">
      <dgm:prSet/>
      <dgm:spPr/>
      <dgm:t>
        <a:bodyPr/>
        <a:lstStyle/>
        <a:p>
          <a:endParaRPr lang="ru-RU"/>
        </a:p>
      </dgm:t>
    </dgm:pt>
    <dgm:pt modelId="{557D0AD7-1D4C-4111-BB81-0E8196928068}" type="sibTrans" cxnId="{BE9A1C22-BA92-4499-BE21-913321B64C04}">
      <dgm:prSet/>
      <dgm:spPr/>
      <dgm:t>
        <a:bodyPr/>
        <a:lstStyle/>
        <a:p>
          <a:endParaRPr lang="ru-RU"/>
        </a:p>
      </dgm:t>
    </dgm:pt>
    <dgm:pt modelId="{5D916323-14FE-4862-B0F0-8EBDD1FAFC1E}">
      <dgm:prSet custT="1"/>
      <dgm:spPr/>
      <dgm:t>
        <a:bodyPr/>
        <a:lstStyle/>
        <a:p>
          <a:r>
            <a:rPr lang="ru-RU" sz="1800" dirty="0" smtClean="0"/>
            <a:t>Врачебные кадры – 4,9 млн. рублей</a:t>
          </a:r>
          <a:endParaRPr lang="ru-RU" sz="1800" dirty="0"/>
        </a:p>
      </dgm:t>
    </dgm:pt>
    <dgm:pt modelId="{65F71618-20AF-44BF-954F-717CD78FB8C5}" type="parTrans" cxnId="{A4667D56-29ED-4499-973F-85CEA46846CD}">
      <dgm:prSet/>
      <dgm:spPr/>
      <dgm:t>
        <a:bodyPr/>
        <a:lstStyle/>
        <a:p>
          <a:endParaRPr lang="ru-RU"/>
        </a:p>
      </dgm:t>
    </dgm:pt>
    <dgm:pt modelId="{EA7B8A92-3B1F-4AB6-94D7-9A361A041960}" type="sibTrans" cxnId="{A4667D56-29ED-4499-973F-85CEA46846CD}">
      <dgm:prSet/>
      <dgm:spPr/>
      <dgm:t>
        <a:bodyPr/>
        <a:lstStyle/>
        <a:p>
          <a:endParaRPr lang="ru-RU"/>
        </a:p>
      </dgm:t>
    </dgm:pt>
    <dgm:pt modelId="{44D2A2F2-C5E5-483C-A875-A1D4D76FF887}">
      <dgm:prSet custT="1"/>
      <dgm:spPr/>
      <dgm:t>
        <a:bodyPr/>
        <a:lstStyle/>
        <a:p>
          <a:r>
            <a:rPr lang="ru-RU" sz="1800" dirty="0" smtClean="0"/>
            <a:t>проведено 45 дней здоровья в сельских поселения района и осмотрено более 5 тыс. населения</a:t>
          </a:r>
          <a:endParaRPr lang="ru-RU" sz="1800" dirty="0"/>
        </a:p>
      </dgm:t>
    </dgm:pt>
    <dgm:pt modelId="{E1F0D86A-550F-444F-9F03-7495F6150B9D}" type="parTrans" cxnId="{BF3D2CA8-9927-4098-8044-9440193137A3}">
      <dgm:prSet/>
      <dgm:spPr/>
      <dgm:t>
        <a:bodyPr/>
        <a:lstStyle/>
        <a:p>
          <a:endParaRPr lang="ru-RU"/>
        </a:p>
      </dgm:t>
    </dgm:pt>
    <dgm:pt modelId="{06CE0696-6FD5-4006-9DAC-1578D61FA62C}" type="sibTrans" cxnId="{BF3D2CA8-9927-4098-8044-9440193137A3}">
      <dgm:prSet/>
      <dgm:spPr/>
      <dgm:t>
        <a:bodyPr/>
        <a:lstStyle/>
        <a:p>
          <a:endParaRPr lang="ru-RU"/>
        </a:p>
      </dgm:t>
    </dgm:pt>
    <dgm:pt modelId="{2CF9C18B-66E1-4704-8744-9688CA684FE7}">
      <dgm:prSet custT="1"/>
      <dgm:spPr/>
      <dgm:t>
        <a:bodyPr/>
        <a:lstStyle/>
        <a:p>
          <a:r>
            <a:rPr lang="ru-RU" sz="1800" dirty="0" smtClean="0"/>
            <a:t>приобретено 1,5 тыс. доз противогриппозной вакцины</a:t>
          </a:r>
          <a:endParaRPr lang="ru-RU" sz="1800" dirty="0"/>
        </a:p>
      </dgm:t>
    </dgm:pt>
    <dgm:pt modelId="{77102D1F-FAC3-4672-9EA6-4F79C36A4C16}" type="parTrans" cxnId="{3519DC22-0B0C-4081-AE64-551213AFBDCD}">
      <dgm:prSet/>
      <dgm:spPr/>
      <dgm:t>
        <a:bodyPr/>
        <a:lstStyle/>
        <a:p>
          <a:endParaRPr lang="ru-RU"/>
        </a:p>
      </dgm:t>
    </dgm:pt>
    <dgm:pt modelId="{3DD6182E-6126-407F-8825-E2661FB60AA8}" type="sibTrans" cxnId="{3519DC22-0B0C-4081-AE64-551213AFBDCD}">
      <dgm:prSet/>
      <dgm:spPr/>
      <dgm:t>
        <a:bodyPr/>
        <a:lstStyle/>
        <a:p>
          <a:endParaRPr lang="ru-RU"/>
        </a:p>
      </dgm:t>
    </dgm:pt>
    <dgm:pt modelId="{D92D8D41-5417-4C9A-9790-BB6481A0CC7D}" type="pres">
      <dgm:prSet presAssocID="{12E6D2E0-5ED3-4EF1-95D4-587AE63D654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B48C82-E5A5-41F8-AA3C-7BA684276F3B}" type="pres">
      <dgm:prSet presAssocID="{FA0F4457-E118-4599-980D-894E1D6440DE}" presName="root1" presStyleCnt="0"/>
      <dgm:spPr/>
    </dgm:pt>
    <dgm:pt modelId="{35B9BC07-E7E8-42FD-9C35-C17448CFDF22}" type="pres">
      <dgm:prSet presAssocID="{FA0F4457-E118-4599-980D-894E1D6440DE}" presName="LevelOneTextNode" presStyleLbl="node0" presStyleIdx="0" presStyleCnt="1" custScaleX="541772" custScaleY="2072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A09FB6D-BEE5-4632-9882-8AA9DE1E241C}" type="pres">
      <dgm:prSet presAssocID="{FA0F4457-E118-4599-980D-894E1D6440DE}" presName="level2hierChild" presStyleCnt="0"/>
      <dgm:spPr/>
    </dgm:pt>
    <dgm:pt modelId="{EAFEA45A-76A7-4AB1-ABEC-E63B4E32B5A1}" type="pres">
      <dgm:prSet presAssocID="{65F71618-20AF-44BF-954F-717CD78FB8C5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2EE6F89A-26CD-42AA-B31E-8A42BFE1D0BC}" type="pres">
      <dgm:prSet presAssocID="{65F71618-20AF-44BF-954F-717CD78FB8C5}" presName="connTx" presStyleLbl="parChTrans1D2" presStyleIdx="0" presStyleCnt="4"/>
      <dgm:spPr/>
      <dgm:t>
        <a:bodyPr/>
        <a:lstStyle/>
        <a:p>
          <a:endParaRPr lang="ru-RU"/>
        </a:p>
      </dgm:t>
    </dgm:pt>
    <dgm:pt modelId="{68E39683-BFF5-4A8A-A9AF-D526D591897B}" type="pres">
      <dgm:prSet presAssocID="{5D916323-14FE-4862-B0F0-8EBDD1FAFC1E}" presName="root2" presStyleCnt="0"/>
      <dgm:spPr/>
    </dgm:pt>
    <dgm:pt modelId="{AC961E45-757A-4C5B-8CB0-A3BD5631E893}" type="pres">
      <dgm:prSet presAssocID="{5D916323-14FE-4862-B0F0-8EBDD1FAFC1E}" presName="LevelTwoTextNode" presStyleLbl="node2" presStyleIdx="0" presStyleCnt="4" custScaleX="223518" custScaleY="1455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D9E2101-CE2E-4BAD-86DA-2BACAFE2BBAC}" type="pres">
      <dgm:prSet presAssocID="{5D916323-14FE-4862-B0F0-8EBDD1FAFC1E}" presName="level3hierChild" presStyleCnt="0"/>
      <dgm:spPr/>
    </dgm:pt>
    <dgm:pt modelId="{55459202-B0ED-48E7-B134-EEEDEB8E6F0F}" type="pres">
      <dgm:prSet presAssocID="{1B2A2418-BDFA-4B81-957E-E6AFD3657277}" presName="conn2-1" presStyleLbl="parChTrans1D3" presStyleIdx="0" presStyleCnt="4"/>
      <dgm:spPr/>
      <dgm:t>
        <a:bodyPr/>
        <a:lstStyle/>
        <a:p>
          <a:endParaRPr lang="ru-RU"/>
        </a:p>
      </dgm:t>
    </dgm:pt>
    <dgm:pt modelId="{494C8859-6D18-4DE9-87AD-68A0C0D44E27}" type="pres">
      <dgm:prSet presAssocID="{1B2A2418-BDFA-4B81-957E-E6AFD3657277}" presName="connTx" presStyleLbl="parChTrans1D3" presStyleIdx="0" presStyleCnt="4"/>
      <dgm:spPr/>
      <dgm:t>
        <a:bodyPr/>
        <a:lstStyle/>
        <a:p>
          <a:endParaRPr lang="ru-RU"/>
        </a:p>
      </dgm:t>
    </dgm:pt>
    <dgm:pt modelId="{6F81A8F5-76D9-441D-B352-2B1508DF16F5}" type="pres">
      <dgm:prSet presAssocID="{BB6DBB2F-9FD0-4D8B-99BD-7C2F95BB1366}" presName="root2" presStyleCnt="0"/>
      <dgm:spPr/>
    </dgm:pt>
    <dgm:pt modelId="{BA63A061-F416-4838-8217-92580F76B2D1}" type="pres">
      <dgm:prSet presAssocID="{BB6DBB2F-9FD0-4D8B-99BD-7C2F95BB1366}" presName="LevelTwoTextNode" presStyleLbl="node3" presStyleIdx="0" presStyleCnt="4" custScaleX="205628" custScaleY="3970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80EC976-4C96-4E69-BB2B-AE02AD6B9B48}" type="pres">
      <dgm:prSet presAssocID="{BB6DBB2F-9FD0-4D8B-99BD-7C2F95BB1366}" presName="level3hierChild" presStyleCnt="0"/>
      <dgm:spPr/>
    </dgm:pt>
    <dgm:pt modelId="{3F8D2D67-B843-4D03-BD67-910043DEDAA6}" type="pres">
      <dgm:prSet presAssocID="{2F161A6D-AD89-4C09-9BE8-FAF257EC67BA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5742DB99-F450-4965-B5AB-1993EFE0BADF}" type="pres">
      <dgm:prSet presAssocID="{2F161A6D-AD89-4C09-9BE8-FAF257EC67BA}" presName="connTx" presStyleLbl="parChTrans1D2" presStyleIdx="1" presStyleCnt="4"/>
      <dgm:spPr/>
      <dgm:t>
        <a:bodyPr/>
        <a:lstStyle/>
        <a:p>
          <a:endParaRPr lang="ru-RU"/>
        </a:p>
      </dgm:t>
    </dgm:pt>
    <dgm:pt modelId="{EB38BE10-BAC3-416F-BB2E-8249A63D1F54}" type="pres">
      <dgm:prSet presAssocID="{6069E60D-CE3C-4087-8D4D-8350212A412C}" presName="root2" presStyleCnt="0"/>
      <dgm:spPr/>
    </dgm:pt>
    <dgm:pt modelId="{A111B41F-CD6D-4088-9BE9-51A6EFB39DA9}" type="pres">
      <dgm:prSet presAssocID="{6069E60D-CE3C-4087-8D4D-8350212A412C}" presName="LevelTwoTextNode" presStyleLbl="node2" presStyleIdx="1" presStyleCnt="4" custScaleX="223110" custScaleY="2564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D061A5-47BE-4722-8993-DA7AE0F5C4CF}" type="pres">
      <dgm:prSet presAssocID="{6069E60D-CE3C-4087-8D4D-8350212A412C}" presName="level3hierChild" presStyleCnt="0"/>
      <dgm:spPr/>
    </dgm:pt>
    <dgm:pt modelId="{DB84FA3B-4065-4A67-9520-36128DEFF246}" type="pres">
      <dgm:prSet presAssocID="{A583EBA7-BC16-4003-9E61-CF029A20CADF}" presName="conn2-1" presStyleLbl="parChTrans1D3" presStyleIdx="1" presStyleCnt="4"/>
      <dgm:spPr/>
      <dgm:t>
        <a:bodyPr/>
        <a:lstStyle/>
        <a:p>
          <a:endParaRPr lang="ru-RU"/>
        </a:p>
      </dgm:t>
    </dgm:pt>
    <dgm:pt modelId="{3C7AB94C-A34F-4907-A4E8-19CAC465039F}" type="pres">
      <dgm:prSet presAssocID="{A583EBA7-BC16-4003-9E61-CF029A20CADF}" presName="connTx" presStyleLbl="parChTrans1D3" presStyleIdx="1" presStyleCnt="4"/>
      <dgm:spPr/>
      <dgm:t>
        <a:bodyPr/>
        <a:lstStyle/>
        <a:p>
          <a:endParaRPr lang="ru-RU"/>
        </a:p>
      </dgm:t>
    </dgm:pt>
    <dgm:pt modelId="{768DE611-2188-4457-906C-851457964EFF}" type="pres">
      <dgm:prSet presAssocID="{EDCFD0CA-AF63-4121-908F-42C50E539190}" presName="root2" presStyleCnt="0"/>
      <dgm:spPr/>
    </dgm:pt>
    <dgm:pt modelId="{4D036E7D-62A1-4998-B636-10484DCA4ECE}" type="pres">
      <dgm:prSet presAssocID="{EDCFD0CA-AF63-4121-908F-42C50E539190}" presName="LevelTwoTextNode" presStyleLbl="node3" presStyleIdx="1" presStyleCnt="4" custScaleX="205628" custScaleY="2466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6713B0D-098A-4C9C-B692-C1F615853CE5}" type="pres">
      <dgm:prSet presAssocID="{EDCFD0CA-AF63-4121-908F-42C50E539190}" presName="level3hierChild" presStyleCnt="0"/>
      <dgm:spPr/>
    </dgm:pt>
    <dgm:pt modelId="{8F718D83-AC6C-4418-9103-23B37746976C}" type="pres">
      <dgm:prSet presAssocID="{B670DE72-7206-4978-9133-8274EFA8748B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FDBE1AF7-E018-4E69-B542-CCA92F34CC9D}" type="pres">
      <dgm:prSet presAssocID="{B670DE72-7206-4978-9133-8274EFA8748B}" presName="connTx" presStyleLbl="parChTrans1D2" presStyleIdx="2" presStyleCnt="4"/>
      <dgm:spPr/>
      <dgm:t>
        <a:bodyPr/>
        <a:lstStyle/>
        <a:p>
          <a:endParaRPr lang="ru-RU"/>
        </a:p>
      </dgm:t>
    </dgm:pt>
    <dgm:pt modelId="{802DDDA4-3A06-407B-A84B-49FDE6DEA0E8}" type="pres">
      <dgm:prSet presAssocID="{AB52AE8A-1C14-43C9-80C2-A6AD808A6A08}" presName="root2" presStyleCnt="0"/>
      <dgm:spPr/>
    </dgm:pt>
    <dgm:pt modelId="{3C12FB12-D7A8-44ED-BF93-458E008A8D47}" type="pres">
      <dgm:prSet presAssocID="{AB52AE8A-1C14-43C9-80C2-A6AD808A6A08}" presName="LevelTwoTextNode" presStyleLbl="node2" presStyleIdx="2" presStyleCnt="4" custScaleX="225597" custScaleY="2942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A732E9-4395-4838-A17B-7CA447EE31E0}" type="pres">
      <dgm:prSet presAssocID="{AB52AE8A-1C14-43C9-80C2-A6AD808A6A08}" presName="level3hierChild" presStyleCnt="0"/>
      <dgm:spPr/>
    </dgm:pt>
    <dgm:pt modelId="{FB16DB95-02A3-45C8-B82D-97E82B8B0922}" type="pres">
      <dgm:prSet presAssocID="{E1F0D86A-550F-444F-9F03-7495F6150B9D}" presName="conn2-1" presStyleLbl="parChTrans1D3" presStyleIdx="2" presStyleCnt="4"/>
      <dgm:spPr/>
      <dgm:t>
        <a:bodyPr/>
        <a:lstStyle/>
        <a:p>
          <a:endParaRPr lang="ru-RU"/>
        </a:p>
      </dgm:t>
    </dgm:pt>
    <dgm:pt modelId="{FC24770E-8FB5-445A-B433-B06EA79BB1E4}" type="pres">
      <dgm:prSet presAssocID="{E1F0D86A-550F-444F-9F03-7495F6150B9D}" presName="connTx" presStyleLbl="parChTrans1D3" presStyleIdx="2" presStyleCnt="4"/>
      <dgm:spPr/>
      <dgm:t>
        <a:bodyPr/>
        <a:lstStyle/>
        <a:p>
          <a:endParaRPr lang="ru-RU"/>
        </a:p>
      </dgm:t>
    </dgm:pt>
    <dgm:pt modelId="{FFE55F09-4412-416E-98C1-CCD4AC5670A2}" type="pres">
      <dgm:prSet presAssocID="{44D2A2F2-C5E5-483C-A875-A1D4D76FF887}" presName="root2" presStyleCnt="0"/>
      <dgm:spPr/>
    </dgm:pt>
    <dgm:pt modelId="{BB80230A-33DB-488E-AA6F-09F17489BEAA}" type="pres">
      <dgm:prSet presAssocID="{44D2A2F2-C5E5-483C-A875-A1D4D76FF887}" presName="LevelTwoTextNode" presStyleLbl="node3" presStyleIdx="2" presStyleCnt="4" custScaleX="205628" custScaleY="3445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2D49C6D-3C53-4A69-940C-812C75214101}" type="pres">
      <dgm:prSet presAssocID="{44D2A2F2-C5E5-483C-A875-A1D4D76FF887}" presName="level3hierChild" presStyleCnt="0"/>
      <dgm:spPr/>
    </dgm:pt>
    <dgm:pt modelId="{FDDA449B-22B3-4F9B-8D31-8205B00BC838}" type="pres">
      <dgm:prSet presAssocID="{C7CCCC81-9CE6-4B35-8688-FA47D3DB7CC7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F2AB7D46-0BFC-4E5C-8163-28BD76C29A4F}" type="pres">
      <dgm:prSet presAssocID="{C7CCCC81-9CE6-4B35-8688-FA47D3DB7CC7}" presName="connTx" presStyleLbl="parChTrans1D2" presStyleIdx="3" presStyleCnt="4"/>
      <dgm:spPr/>
      <dgm:t>
        <a:bodyPr/>
        <a:lstStyle/>
        <a:p>
          <a:endParaRPr lang="ru-RU"/>
        </a:p>
      </dgm:t>
    </dgm:pt>
    <dgm:pt modelId="{EE526F34-EAD3-4AFF-BD20-8AAE879317B2}" type="pres">
      <dgm:prSet presAssocID="{8A2C7FAA-0CF9-49AA-9320-2BB05A4FD990}" presName="root2" presStyleCnt="0"/>
      <dgm:spPr/>
    </dgm:pt>
    <dgm:pt modelId="{7735075B-C58C-464E-8B49-A125A7B8EB9B}" type="pres">
      <dgm:prSet presAssocID="{8A2C7FAA-0CF9-49AA-9320-2BB05A4FD990}" presName="LevelTwoTextNode" presStyleLbl="node2" presStyleIdx="3" presStyleCnt="4" custScaleX="224817" custScaleY="1674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C012B0A-E711-4364-9EE3-E2A89161B4EB}" type="pres">
      <dgm:prSet presAssocID="{8A2C7FAA-0CF9-49AA-9320-2BB05A4FD990}" presName="level3hierChild" presStyleCnt="0"/>
      <dgm:spPr/>
    </dgm:pt>
    <dgm:pt modelId="{AF5A03E3-C5E3-4E81-BAAC-E586520F6078}" type="pres">
      <dgm:prSet presAssocID="{77102D1F-FAC3-4672-9EA6-4F79C36A4C16}" presName="conn2-1" presStyleLbl="parChTrans1D3" presStyleIdx="3" presStyleCnt="4"/>
      <dgm:spPr/>
      <dgm:t>
        <a:bodyPr/>
        <a:lstStyle/>
        <a:p>
          <a:endParaRPr lang="ru-RU"/>
        </a:p>
      </dgm:t>
    </dgm:pt>
    <dgm:pt modelId="{4431D450-5B66-4024-B497-9081879DAFBC}" type="pres">
      <dgm:prSet presAssocID="{77102D1F-FAC3-4672-9EA6-4F79C36A4C16}" presName="connTx" presStyleLbl="parChTrans1D3" presStyleIdx="3" presStyleCnt="4"/>
      <dgm:spPr/>
      <dgm:t>
        <a:bodyPr/>
        <a:lstStyle/>
        <a:p>
          <a:endParaRPr lang="ru-RU"/>
        </a:p>
      </dgm:t>
    </dgm:pt>
    <dgm:pt modelId="{B3C18167-7210-456A-AF7B-B3BF434B097B}" type="pres">
      <dgm:prSet presAssocID="{2CF9C18B-66E1-4704-8744-9688CA684FE7}" presName="root2" presStyleCnt="0"/>
      <dgm:spPr/>
    </dgm:pt>
    <dgm:pt modelId="{D6D81EED-446F-41E0-9AD7-B3714A9F8970}" type="pres">
      <dgm:prSet presAssocID="{2CF9C18B-66E1-4704-8744-9688CA684FE7}" presName="LevelTwoTextNode" presStyleLbl="node3" presStyleIdx="3" presStyleCnt="4" custScaleX="207102" custScaleY="2532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05929A-2B8D-47FE-8DB1-9F8D12F6F961}" type="pres">
      <dgm:prSet presAssocID="{2CF9C18B-66E1-4704-8744-9688CA684FE7}" presName="level3hierChild" presStyleCnt="0"/>
      <dgm:spPr/>
    </dgm:pt>
  </dgm:ptLst>
  <dgm:cxnLst>
    <dgm:cxn modelId="{BF3D2CA8-9927-4098-8044-9440193137A3}" srcId="{AB52AE8A-1C14-43C9-80C2-A6AD808A6A08}" destId="{44D2A2F2-C5E5-483C-A875-A1D4D76FF887}" srcOrd="0" destOrd="0" parTransId="{E1F0D86A-550F-444F-9F03-7495F6150B9D}" sibTransId="{06CE0696-6FD5-4006-9DAC-1578D61FA62C}"/>
    <dgm:cxn modelId="{D1777DEB-4481-4DFC-A806-8440B98F0040}" type="presOf" srcId="{B670DE72-7206-4978-9133-8274EFA8748B}" destId="{8F718D83-AC6C-4418-9103-23B37746976C}" srcOrd="0" destOrd="0" presId="urn:microsoft.com/office/officeart/2008/layout/HorizontalMultiLevelHierarchy"/>
    <dgm:cxn modelId="{5605D1EF-796A-4E2E-BD0C-659CC7C52CAC}" type="presOf" srcId="{5D916323-14FE-4862-B0F0-8EBDD1FAFC1E}" destId="{AC961E45-757A-4C5B-8CB0-A3BD5631E893}" srcOrd="0" destOrd="0" presId="urn:microsoft.com/office/officeart/2008/layout/HorizontalMultiLevelHierarchy"/>
    <dgm:cxn modelId="{05FC7838-BD0B-497A-8301-E2B2549FFBD3}" srcId="{FA0F4457-E118-4599-980D-894E1D6440DE}" destId="{8A2C7FAA-0CF9-49AA-9320-2BB05A4FD990}" srcOrd="3" destOrd="0" parTransId="{C7CCCC81-9CE6-4B35-8688-FA47D3DB7CC7}" sibTransId="{99690547-A303-4C2B-A497-A2FFEA55F481}"/>
    <dgm:cxn modelId="{7D2B0E2A-432B-4A2E-8D95-A831872312AB}" type="presOf" srcId="{77102D1F-FAC3-4672-9EA6-4F79C36A4C16}" destId="{4431D450-5B66-4024-B497-9081879DAFBC}" srcOrd="1" destOrd="0" presId="urn:microsoft.com/office/officeart/2008/layout/HorizontalMultiLevelHierarchy"/>
    <dgm:cxn modelId="{2E21EBD8-1F55-4FF7-A2C9-E36EF9D778B9}" type="presOf" srcId="{2F161A6D-AD89-4C09-9BE8-FAF257EC67BA}" destId="{5742DB99-F450-4965-B5AB-1993EFE0BADF}" srcOrd="1" destOrd="0" presId="urn:microsoft.com/office/officeart/2008/layout/HorizontalMultiLevelHierarchy"/>
    <dgm:cxn modelId="{50B784A8-8EB5-4185-8575-A41B9C0CA9E1}" type="presOf" srcId="{65F71618-20AF-44BF-954F-717CD78FB8C5}" destId="{2EE6F89A-26CD-42AA-B31E-8A42BFE1D0BC}" srcOrd="1" destOrd="0" presId="urn:microsoft.com/office/officeart/2008/layout/HorizontalMultiLevelHierarchy"/>
    <dgm:cxn modelId="{4BFF36F4-F8E0-433E-8F3B-55EE89608012}" type="presOf" srcId="{B670DE72-7206-4978-9133-8274EFA8748B}" destId="{FDBE1AF7-E018-4E69-B542-CCA92F34CC9D}" srcOrd="1" destOrd="0" presId="urn:microsoft.com/office/officeart/2008/layout/HorizontalMultiLevelHierarchy"/>
    <dgm:cxn modelId="{15C561C0-8223-4EA6-BB9E-40F0A299440A}" type="presOf" srcId="{1B2A2418-BDFA-4B81-957E-E6AFD3657277}" destId="{494C8859-6D18-4DE9-87AD-68A0C0D44E27}" srcOrd="1" destOrd="0" presId="urn:microsoft.com/office/officeart/2008/layout/HorizontalMultiLevelHierarchy"/>
    <dgm:cxn modelId="{7E099EDB-7679-4BFB-AA66-44A1F860207B}" type="presOf" srcId="{C7CCCC81-9CE6-4B35-8688-FA47D3DB7CC7}" destId="{FDDA449B-22B3-4F9B-8D31-8205B00BC838}" srcOrd="0" destOrd="0" presId="urn:microsoft.com/office/officeart/2008/layout/HorizontalMultiLevelHierarchy"/>
    <dgm:cxn modelId="{AD4AC91B-B390-479B-A1E0-6321450E4459}" type="presOf" srcId="{E1F0D86A-550F-444F-9F03-7495F6150B9D}" destId="{FB16DB95-02A3-45C8-B82D-97E82B8B0922}" srcOrd="0" destOrd="0" presId="urn:microsoft.com/office/officeart/2008/layout/HorizontalMultiLevelHierarchy"/>
    <dgm:cxn modelId="{BE9A1C22-BA92-4499-BE21-913321B64C04}" srcId="{FA0F4457-E118-4599-980D-894E1D6440DE}" destId="{6069E60D-CE3C-4087-8D4D-8350212A412C}" srcOrd="1" destOrd="0" parTransId="{2F161A6D-AD89-4C09-9BE8-FAF257EC67BA}" sibTransId="{557D0AD7-1D4C-4111-BB81-0E8196928068}"/>
    <dgm:cxn modelId="{6FB617EB-F738-4CD3-A8A9-6162245D3323}" type="presOf" srcId="{44D2A2F2-C5E5-483C-A875-A1D4D76FF887}" destId="{BB80230A-33DB-488E-AA6F-09F17489BEAA}" srcOrd="0" destOrd="0" presId="urn:microsoft.com/office/officeart/2008/layout/HorizontalMultiLevelHierarchy"/>
    <dgm:cxn modelId="{B1502E44-8AB2-44F9-95A3-2D9C90C7534E}" type="presOf" srcId="{A583EBA7-BC16-4003-9E61-CF029A20CADF}" destId="{DB84FA3B-4065-4A67-9520-36128DEFF246}" srcOrd="0" destOrd="0" presId="urn:microsoft.com/office/officeart/2008/layout/HorizontalMultiLevelHierarchy"/>
    <dgm:cxn modelId="{D171194E-6A40-4D4B-A86A-7EC4A7C9FA8D}" type="presOf" srcId="{FA0F4457-E118-4599-980D-894E1D6440DE}" destId="{35B9BC07-E7E8-42FD-9C35-C17448CFDF22}" srcOrd="0" destOrd="0" presId="urn:microsoft.com/office/officeart/2008/layout/HorizontalMultiLevelHierarchy"/>
    <dgm:cxn modelId="{C1011BD2-431E-46C3-A5F6-C071835665EE}" type="presOf" srcId="{C7CCCC81-9CE6-4B35-8688-FA47D3DB7CC7}" destId="{F2AB7D46-0BFC-4E5C-8163-28BD76C29A4F}" srcOrd="1" destOrd="0" presId="urn:microsoft.com/office/officeart/2008/layout/HorizontalMultiLevelHierarchy"/>
    <dgm:cxn modelId="{DE65BADA-1A0E-4217-981F-640EA0456638}" type="presOf" srcId="{77102D1F-FAC3-4672-9EA6-4F79C36A4C16}" destId="{AF5A03E3-C5E3-4E81-BAAC-E586520F6078}" srcOrd="0" destOrd="0" presId="urn:microsoft.com/office/officeart/2008/layout/HorizontalMultiLevelHierarchy"/>
    <dgm:cxn modelId="{B32292D9-F96E-48BF-A0CA-2F504B9C914D}" type="presOf" srcId="{2CF9C18B-66E1-4704-8744-9688CA684FE7}" destId="{D6D81EED-446F-41E0-9AD7-B3714A9F8970}" srcOrd="0" destOrd="0" presId="urn:microsoft.com/office/officeart/2008/layout/HorizontalMultiLevelHierarchy"/>
    <dgm:cxn modelId="{2AEF0D65-0505-4BC8-91AB-4E9EAD5AB1DC}" srcId="{6069E60D-CE3C-4087-8D4D-8350212A412C}" destId="{EDCFD0CA-AF63-4121-908F-42C50E539190}" srcOrd="0" destOrd="0" parTransId="{A583EBA7-BC16-4003-9E61-CF029A20CADF}" sibTransId="{1DF5D36A-E959-4ABC-B1D8-B67AE4A6AFD2}"/>
    <dgm:cxn modelId="{684D7B01-E941-41EE-A184-925FF5F671BB}" type="presOf" srcId="{2F161A6D-AD89-4C09-9BE8-FAF257EC67BA}" destId="{3F8D2D67-B843-4D03-BD67-910043DEDAA6}" srcOrd="0" destOrd="0" presId="urn:microsoft.com/office/officeart/2008/layout/HorizontalMultiLevelHierarchy"/>
    <dgm:cxn modelId="{9A53BA60-1055-41C7-AF5F-7FB0C89595B4}" type="presOf" srcId="{BB6DBB2F-9FD0-4D8B-99BD-7C2F95BB1366}" destId="{BA63A061-F416-4838-8217-92580F76B2D1}" srcOrd="0" destOrd="0" presId="urn:microsoft.com/office/officeart/2008/layout/HorizontalMultiLevelHierarchy"/>
    <dgm:cxn modelId="{1305C1A8-8435-4A23-9AEB-E6E13C119123}" type="presOf" srcId="{EDCFD0CA-AF63-4121-908F-42C50E539190}" destId="{4D036E7D-62A1-4998-B636-10484DCA4ECE}" srcOrd="0" destOrd="0" presId="urn:microsoft.com/office/officeart/2008/layout/HorizontalMultiLevelHierarchy"/>
    <dgm:cxn modelId="{3519DC22-0B0C-4081-AE64-551213AFBDCD}" srcId="{8A2C7FAA-0CF9-49AA-9320-2BB05A4FD990}" destId="{2CF9C18B-66E1-4704-8744-9688CA684FE7}" srcOrd="0" destOrd="0" parTransId="{77102D1F-FAC3-4672-9EA6-4F79C36A4C16}" sibTransId="{3DD6182E-6126-407F-8825-E2661FB60AA8}"/>
    <dgm:cxn modelId="{A4E7756F-E2B8-4CA3-B06C-61522ACE3165}" type="presOf" srcId="{A583EBA7-BC16-4003-9E61-CF029A20CADF}" destId="{3C7AB94C-A34F-4907-A4E8-19CAC465039F}" srcOrd="1" destOrd="0" presId="urn:microsoft.com/office/officeart/2008/layout/HorizontalMultiLevelHierarchy"/>
    <dgm:cxn modelId="{C88185A4-DEB3-4362-AAE7-F8D55D9933D9}" type="presOf" srcId="{12E6D2E0-5ED3-4EF1-95D4-587AE63D654F}" destId="{D92D8D41-5417-4C9A-9790-BB6481A0CC7D}" srcOrd="0" destOrd="0" presId="urn:microsoft.com/office/officeart/2008/layout/HorizontalMultiLevelHierarchy"/>
    <dgm:cxn modelId="{1566FDF2-DC43-4D6F-84BA-40F431FB68AA}" type="presOf" srcId="{8A2C7FAA-0CF9-49AA-9320-2BB05A4FD990}" destId="{7735075B-C58C-464E-8B49-A125A7B8EB9B}" srcOrd="0" destOrd="0" presId="urn:microsoft.com/office/officeart/2008/layout/HorizontalMultiLevelHierarchy"/>
    <dgm:cxn modelId="{C6523C70-EEDD-459A-B7B0-5980C42504F6}" type="presOf" srcId="{6069E60D-CE3C-4087-8D4D-8350212A412C}" destId="{A111B41F-CD6D-4088-9BE9-51A6EFB39DA9}" srcOrd="0" destOrd="0" presId="urn:microsoft.com/office/officeart/2008/layout/HorizontalMultiLevelHierarchy"/>
    <dgm:cxn modelId="{094B8D94-7E86-4044-9C70-89B1DF38C3F1}" type="presOf" srcId="{65F71618-20AF-44BF-954F-717CD78FB8C5}" destId="{EAFEA45A-76A7-4AB1-ABEC-E63B4E32B5A1}" srcOrd="0" destOrd="0" presId="urn:microsoft.com/office/officeart/2008/layout/HorizontalMultiLevelHierarchy"/>
    <dgm:cxn modelId="{A4667D56-29ED-4499-973F-85CEA46846CD}" srcId="{FA0F4457-E118-4599-980D-894E1D6440DE}" destId="{5D916323-14FE-4862-B0F0-8EBDD1FAFC1E}" srcOrd="0" destOrd="0" parTransId="{65F71618-20AF-44BF-954F-717CD78FB8C5}" sibTransId="{EA7B8A92-3B1F-4AB6-94D7-9A361A041960}"/>
    <dgm:cxn modelId="{29C588CB-2D43-4ABE-BBA7-15AE33516A98}" srcId="{FA0F4457-E118-4599-980D-894E1D6440DE}" destId="{AB52AE8A-1C14-43C9-80C2-A6AD808A6A08}" srcOrd="2" destOrd="0" parTransId="{B670DE72-7206-4978-9133-8274EFA8748B}" sibTransId="{F8A442A2-3CB7-4DAF-B616-E27220D9F43E}"/>
    <dgm:cxn modelId="{C5F5CF3D-E267-4EA1-AC17-C0200742326E}" srcId="{5D916323-14FE-4862-B0F0-8EBDD1FAFC1E}" destId="{BB6DBB2F-9FD0-4D8B-99BD-7C2F95BB1366}" srcOrd="0" destOrd="0" parTransId="{1B2A2418-BDFA-4B81-957E-E6AFD3657277}" sibTransId="{01533696-49D6-4109-8530-C86B8CBE4476}"/>
    <dgm:cxn modelId="{AD2ED8AF-D288-4864-924A-85BB60F18290}" srcId="{12E6D2E0-5ED3-4EF1-95D4-587AE63D654F}" destId="{FA0F4457-E118-4599-980D-894E1D6440DE}" srcOrd="0" destOrd="0" parTransId="{F73F5730-E8EA-4CB7-9018-58C867627E30}" sibTransId="{7D2C13D0-FA1B-483E-8C0E-281474F2794E}"/>
    <dgm:cxn modelId="{B1F459AF-CFF2-4B23-954A-FBD04A013B60}" type="presOf" srcId="{1B2A2418-BDFA-4B81-957E-E6AFD3657277}" destId="{55459202-B0ED-48E7-B134-EEEDEB8E6F0F}" srcOrd="0" destOrd="0" presId="urn:microsoft.com/office/officeart/2008/layout/HorizontalMultiLevelHierarchy"/>
    <dgm:cxn modelId="{984C6CE2-5611-491A-9DD5-003704D959F1}" type="presOf" srcId="{E1F0D86A-550F-444F-9F03-7495F6150B9D}" destId="{FC24770E-8FB5-445A-B433-B06EA79BB1E4}" srcOrd="1" destOrd="0" presId="urn:microsoft.com/office/officeart/2008/layout/HorizontalMultiLevelHierarchy"/>
    <dgm:cxn modelId="{CD51EBDB-F697-4FB1-B580-A1A7A40145CD}" type="presOf" srcId="{AB52AE8A-1C14-43C9-80C2-A6AD808A6A08}" destId="{3C12FB12-D7A8-44ED-BF93-458E008A8D47}" srcOrd="0" destOrd="0" presId="urn:microsoft.com/office/officeart/2008/layout/HorizontalMultiLevelHierarchy"/>
    <dgm:cxn modelId="{F021D85C-A556-4673-9F46-39D822ECF222}" type="presParOf" srcId="{D92D8D41-5417-4C9A-9790-BB6481A0CC7D}" destId="{D8B48C82-E5A5-41F8-AA3C-7BA684276F3B}" srcOrd="0" destOrd="0" presId="urn:microsoft.com/office/officeart/2008/layout/HorizontalMultiLevelHierarchy"/>
    <dgm:cxn modelId="{C18BBCF6-A97C-4E9B-8B45-21716205C7F5}" type="presParOf" srcId="{D8B48C82-E5A5-41F8-AA3C-7BA684276F3B}" destId="{35B9BC07-E7E8-42FD-9C35-C17448CFDF22}" srcOrd="0" destOrd="0" presId="urn:microsoft.com/office/officeart/2008/layout/HorizontalMultiLevelHierarchy"/>
    <dgm:cxn modelId="{BAE21504-A609-4857-874A-FDDF407BD23B}" type="presParOf" srcId="{D8B48C82-E5A5-41F8-AA3C-7BA684276F3B}" destId="{2A09FB6D-BEE5-4632-9882-8AA9DE1E241C}" srcOrd="1" destOrd="0" presId="urn:microsoft.com/office/officeart/2008/layout/HorizontalMultiLevelHierarchy"/>
    <dgm:cxn modelId="{CE3EA915-484D-4F5F-9BE7-AAC1164B7C71}" type="presParOf" srcId="{2A09FB6D-BEE5-4632-9882-8AA9DE1E241C}" destId="{EAFEA45A-76A7-4AB1-ABEC-E63B4E32B5A1}" srcOrd="0" destOrd="0" presId="urn:microsoft.com/office/officeart/2008/layout/HorizontalMultiLevelHierarchy"/>
    <dgm:cxn modelId="{19DB7D7F-CB5E-4785-9258-980786A0CF14}" type="presParOf" srcId="{EAFEA45A-76A7-4AB1-ABEC-E63B4E32B5A1}" destId="{2EE6F89A-26CD-42AA-B31E-8A42BFE1D0BC}" srcOrd="0" destOrd="0" presId="urn:microsoft.com/office/officeart/2008/layout/HorizontalMultiLevelHierarchy"/>
    <dgm:cxn modelId="{9B69B425-A92F-4598-903F-3F0AF7E99954}" type="presParOf" srcId="{2A09FB6D-BEE5-4632-9882-8AA9DE1E241C}" destId="{68E39683-BFF5-4A8A-A9AF-D526D591897B}" srcOrd="1" destOrd="0" presId="urn:microsoft.com/office/officeart/2008/layout/HorizontalMultiLevelHierarchy"/>
    <dgm:cxn modelId="{CFFA99A3-8C21-4594-8F71-F7AB8E30A4B1}" type="presParOf" srcId="{68E39683-BFF5-4A8A-A9AF-D526D591897B}" destId="{AC961E45-757A-4C5B-8CB0-A3BD5631E893}" srcOrd="0" destOrd="0" presId="urn:microsoft.com/office/officeart/2008/layout/HorizontalMultiLevelHierarchy"/>
    <dgm:cxn modelId="{8EE60FA9-6AA7-4CEA-93A6-4EC269C58FE8}" type="presParOf" srcId="{68E39683-BFF5-4A8A-A9AF-D526D591897B}" destId="{3D9E2101-CE2E-4BAD-86DA-2BACAFE2BBAC}" srcOrd="1" destOrd="0" presId="urn:microsoft.com/office/officeart/2008/layout/HorizontalMultiLevelHierarchy"/>
    <dgm:cxn modelId="{5CF51CC8-CB24-4E1F-A4D3-1ECE88298D59}" type="presParOf" srcId="{3D9E2101-CE2E-4BAD-86DA-2BACAFE2BBAC}" destId="{55459202-B0ED-48E7-B134-EEEDEB8E6F0F}" srcOrd="0" destOrd="0" presId="urn:microsoft.com/office/officeart/2008/layout/HorizontalMultiLevelHierarchy"/>
    <dgm:cxn modelId="{780B113A-99D4-4C37-BB13-7547ED5E9E04}" type="presParOf" srcId="{55459202-B0ED-48E7-B134-EEEDEB8E6F0F}" destId="{494C8859-6D18-4DE9-87AD-68A0C0D44E27}" srcOrd="0" destOrd="0" presId="urn:microsoft.com/office/officeart/2008/layout/HorizontalMultiLevelHierarchy"/>
    <dgm:cxn modelId="{FAB1A00F-9CCC-4809-8307-D48C8718192D}" type="presParOf" srcId="{3D9E2101-CE2E-4BAD-86DA-2BACAFE2BBAC}" destId="{6F81A8F5-76D9-441D-B352-2B1508DF16F5}" srcOrd="1" destOrd="0" presId="urn:microsoft.com/office/officeart/2008/layout/HorizontalMultiLevelHierarchy"/>
    <dgm:cxn modelId="{007A4F1D-7E24-42DC-A4F1-489AA84F7255}" type="presParOf" srcId="{6F81A8F5-76D9-441D-B352-2B1508DF16F5}" destId="{BA63A061-F416-4838-8217-92580F76B2D1}" srcOrd="0" destOrd="0" presId="urn:microsoft.com/office/officeart/2008/layout/HorizontalMultiLevelHierarchy"/>
    <dgm:cxn modelId="{E4F62805-F155-4862-81B1-55AE2E512805}" type="presParOf" srcId="{6F81A8F5-76D9-441D-B352-2B1508DF16F5}" destId="{880EC976-4C96-4E69-BB2B-AE02AD6B9B48}" srcOrd="1" destOrd="0" presId="urn:microsoft.com/office/officeart/2008/layout/HorizontalMultiLevelHierarchy"/>
    <dgm:cxn modelId="{77981A5C-8C76-426B-9383-B08A8060D9C6}" type="presParOf" srcId="{2A09FB6D-BEE5-4632-9882-8AA9DE1E241C}" destId="{3F8D2D67-B843-4D03-BD67-910043DEDAA6}" srcOrd="2" destOrd="0" presId="urn:microsoft.com/office/officeart/2008/layout/HorizontalMultiLevelHierarchy"/>
    <dgm:cxn modelId="{E72B277F-976D-4B05-B540-9D3B4F824AE5}" type="presParOf" srcId="{3F8D2D67-B843-4D03-BD67-910043DEDAA6}" destId="{5742DB99-F450-4965-B5AB-1993EFE0BADF}" srcOrd="0" destOrd="0" presId="urn:microsoft.com/office/officeart/2008/layout/HorizontalMultiLevelHierarchy"/>
    <dgm:cxn modelId="{916B1239-6451-4EC5-89BF-4605C6C60029}" type="presParOf" srcId="{2A09FB6D-BEE5-4632-9882-8AA9DE1E241C}" destId="{EB38BE10-BAC3-416F-BB2E-8249A63D1F54}" srcOrd="3" destOrd="0" presId="urn:microsoft.com/office/officeart/2008/layout/HorizontalMultiLevelHierarchy"/>
    <dgm:cxn modelId="{F59B0A7B-691B-48BF-9A0F-BCF17109D982}" type="presParOf" srcId="{EB38BE10-BAC3-416F-BB2E-8249A63D1F54}" destId="{A111B41F-CD6D-4088-9BE9-51A6EFB39DA9}" srcOrd="0" destOrd="0" presId="urn:microsoft.com/office/officeart/2008/layout/HorizontalMultiLevelHierarchy"/>
    <dgm:cxn modelId="{C9AB1ACB-36AF-4A5C-B882-BCB26DE4DE78}" type="presParOf" srcId="{EB38BE10-BAC3-416F-BB2E-8249A63D1F54}" destId="{13D061A5-47BE-4722-8993-DA7AE0F5C4CF}" srcOrd="1" destOrd="0" presId="urn:microsoft.com/office/officeart/2008/layout/HorizontalMultiLevelHierarchy"/>
    <dgm:cxn modelId="{C9BF9F39-72EB-46EF-BF43-5BD0567DEA02}" type="presParOf" srcId="{13D061A5-47BE-4722-8993-DA7AE0F5C4CF}" destId="{DB84FA3B-4065-4A67-9520-36128DEFF246}" srcOrd="0" destOrd="0" presId="urn:microsoft.com/office/officeart/2008/layout/HorizontalMultiLevelHierarchy"/>
    <dgm:cxn modelId="{B1E21330-0D82-4633-BFE6-3D79F0E3BF2E}" type="presParOf" srcId="{DB84FA3B-4065-4A67-9520-36128DEFF246}" destId="{3C7AB94C-A34F-4907-A4E8-19CAC465039F}" srcOrd="0" destOrd="0" presId="urn:microsoft.com/office/officeart/2008/layout/HorizontalMultiLevelHierarchy"/>
    <dgm:cxn modelId="{8A058220-364E-41C5-9B90-1142DE296D17}" type="presParOf" srcId="{13D061A5-47BE-4722-8993-DA7AE0F5C4CF}" destId="{768DE611-2188-4457-906C-851457964EFF}" srcOrd="1" destOrd="0" presId="urn:microsoft.com/office/officeart/2008/layout/HorizontalMultiLevelHierarchy"/>
    <dgm:cxn modelId="{0E5F38F6-3942-4165-94CE-4EF51985F580}" type="presParOf" srcId="{768DE611-2188-4457-906C-851457964EFF}" destId="{4D036E7D-62A1-4998-B636-10484DCA4ECE}" srcOrd="0" destOrd="0" presId="urn:microsoft.com/office/officeart/2008/layout/HorizontalMultiLevelHierarchy"/>
    <dgm:cxn modelId="{9703C4F4-7193-4536-A112-1E56FBB3FD85}" type="presParOf" srcId="{768DE611-2188-4457-906C-851457964EFF}" destId="{76713B0D-098A-4C9C-B692-C1F615853CE5}" srcOrd="1" destOrd="0" presId="urn:microsoft.com/office/officeart/2008/layout/HorizontalMultiLevelHierarchy"/>
    <dgm:cxn modelId="{4E6CB439-F98A-4740-91C6-DB6A22433815}" type="presParOf" srcId="{2A09FB6D-BEE5-4632-9882-8AA9DE1E241C}" destId="{8F718D83-AC6C-4418-9103-23B37746976C}" srcOrd="4" destOrd="0" presId="urn:microsoft.com/office/officeart/2008/layout/HorizontalMultiLevelHierarchy"/>
    <dgm:cxn modelId="{5C9D91BE-14DA-4E1C-B347-54EB2A5DD9C2}" type="presParOf" srcId="{8F718D83-AC6C-4418-9103-23B37746976C}" destId="{FDBE1AF7-E018-4E69-B542-CCA92F34CC9D}" srcOrd="0" destOrd="0" presId="urn:microsoft.com/office/officeart/2008/layout/HorizontalMultiLevelHierarchy"/>
    <dgm:cxn modelId="{6E1C7515-F043-465B-8D22-7F00ACB9BDD1}" type="presParOf" srcId="{2A09FB6D-BEE5-4632-9882-8AA9DE1E241C}" destId="{802DDDA4-3A06-407B-A84B-49FDE6DEA0E8}" srcOrd="5" destOrd="0" presId="urn:microsoft.com/office/officeart/2008/layout/HorizontalMultiLevelHierarchy"/>
    <dgm:cxn modelId="{259E61DB-D55E-461B-9BC9-0557A3143383}" type="presParOf" srcId="{802DDDA4-3A06-407B-A84B-49FDE6DEA0E8}" destId="{3C12FB12-D7A8-44ED-BF93-458E008A8D47}" srcOrd="0" destOrd="0" presId="urn:microsoft.com/office/officeart/2008/layout/HorizontalMultiLevelHierarchy"/>
    <dgm:cxn modelId="{6F7C698B-FD82-4F06-8ACA-5CB91A6BDD0B}" type="presParOf" srcId="{802DDDA4-3A06-407B-A84B-49FDE6DEA0E8}" destId="{0FA732E9-4395-4838-A17B-7CA447EE31E0}" srcOrd="1" destOrd="0" presId="urn:microsoft.com/office/officeart/2008/layout/HorizontalMultiLevelHierarchy"/>
    <dgm:cxn modelId="{31BA797B-40E3-44EB-A6D5-DF6BB83B3CCE}" type="presParOf" srcId="{0FA732E9-4395-4838-A17B-7CA447EE31E0}" destId="{FB16DB95-02A3-45C8-B82D-97E82B8B0922}" srcOrd="0" destOrd="0" presId="urn:microsoft.com/office/officeart/2008/layout/HorizontalMultiLevelHierarchy"/>
    <dgm:cxn modelId="{52BA4032-9AE0-4419-A11B-7E20999C20F5}" type="presParOf" srcId="{FB16DB95-02A3-45C8-B82D-97E82B8B0922}" destId="{FC24770E-8FB5-445A-B433-B06EA79BB1E4}" srcOrd="0" destOrd="0" presId="urn:microsoft.com/office/officeart/2008/layout/HorizontalMultiLevelHierarchy"/>
    <dgm:cxn modelId="{EE536FE8-9956-413E-B1AB-8AEE1385EB80}" type="presParOf" srcId="{0FA732E9-4395-4838-A17B-7CA447EE31E0}" destId="{FFE55F09-4412-416E-98C1-CCD4AC5670A2}" srcOrd="1" destOrd="0" presId="urn:microsoft.com/office/officeart/2008/layout/HorizontalMultiLevelHierarchy"/>
    <dgm:cxn modelId="{45FC17AB-D0C1-4D51-AFFF-B18F64298DD7}" type="presParOf" srcId="{FFE55F09-4412-416E-98C1-CCD4AC5670A2}" destId="{BB80230A-33DB-488E-AA6F-09F17489BEAA}" srcOrd="0" destOrd="0" presId="urn:microsoft.com/office/officeart/2008/layout/HorizontalMultiLevelHierarchy"/>
    <dgm:cxn modelId="{6EC3AF7E-7F69-4AEE-A28A-506B841F1DEB}" type="presParOf" srcId="{FFE55F09-4412-416E-98C1-CCD4AC5670A2}" destId="{B2D49C6D-3C53-4A69-940C-812C75214101}" srcOrd="1" destOrd="0" presId="urn:microsoft.com/office/officeart/2008/layout/HorizontalMultiLevelHierarchy"/>
    <dgm:cxn modelId="{94C3AE95-06C8-48DA-A85C-615E22F210F4}" type="presParOf" srcId="{2A09FB6D-BEE5-4632-9882-8AA9DE1E241C}" destId="{FDDA449B-22B3-4F9B-8D31-8205B00BC838}" srcOrd="6" destOrd="0" presId="urn:microsoft.com/office/officeart/2008/layout/HorizontalMultiLevelHierarchy"/>
    <dgm:cxn modelId="{2ABEA359-559C-4F6F-BA22-FD27B683DDBA}" type="presParOf" srcId="{FDDA449B-22B3-4F9B-8D31-8205B00BC838}" destId="{F2AB7D46-0BFC-4E5C-8163-28BD76C29A4F}" srcOrd="0" destOrd="0" presId="urn:microsoft.com/office/officeart/2008/layout/HorizontalMultiLevelHierarchy"/>
    <dgm:cxn modelId="{548C56CC-58EB-41F0-8B0B-E4104FBD23CC}" type="presParOf" srcId="{2A09FB6D-BEE5-4632-9882-8AA9DE1E241C}" destId="{EE526F34-EAD3-4AFF-BD20-8AAE879317B2}" srcOrd="7" destOrd="0" presId="urn:microsoft.com/office/officeart/2008/layout/HorizontalMultiLevelHierarchy"/>
    <dgm:cxn modelId="{2E5EF923-9BFF-4B8B-85CD-518EA9881C72}" type="presParOf" srcId="{EE526F34-EAD3-4AFF-BD20-8AAE879317B2}" destId="{7735075B-C58C-464E-8B49-A125A7B8EB9B}" srcOrd="0" destOrd="0" presId="urn:microsoft.com/office/officeart/2008/layout/HorizontalMultiLevelHierarchy"/>
    <dgm:cxn modelId="{BAD97B6D-081E-46C1-AD5D-3CBACC8D08BA}" type="presParOf" srcId="{EE526F34-EAD3-4AFF-BD20-8AAE879317B2}" destId="{DC012B0A-E711-4364-9EE3-E2A89161B4EB}" srcOrd="1" destOrd="0" presId="urn:microsoft.com/office/officeart/2008/layout/HorizontalMultiLevelHierarchy"/>
    <dgm:cxn modelId="{F4B6CD2D-EB18-4DCC-BA1E-30C09D8C815F}" type="presParOf" srcId="{DC012B0A-E711-4364-9EE3-E2A89161B4EB}" destId="{AF5A03E3-C5E3-4E81-BAAC-E586520F6078}" srcOrd="0" destOrd="0" presId="urn:microsoft.com/office/officeart/2008/layout/HorizontalMultiLevelHierarchy"/>
    <dgm:cxn modelId="{73392943-7AA1-46DD-820D-3508316DC5C8}" type="presParOf" srcId="{AF5A03E3-C5E3-4E81-BAAC-E586520F6078}" destId="{4431D450-5B66-4024-B497-9081879DAFBC}" srcOrd="0" destOrd="0" presId="urn:microsoft.com/office/officeart/2008/layout/HorizontalMultiLevelHierarchy"/>
    <dgm:cxn modelId="{6730A9CD-C3D6-43A5-8811-2A75E5E071AE}" type="presParOf" srcId="{DC012B0A-E711-4364-9EE3-E2A89161B4EB}" destId="{B3C18167-7210-456A-AF7B-B3BF434B097B}" srcOrd="1" destOrd="0" presId="urn:microsoft.com/office/officeart/2008/layout/HorizontalMultiLevelHierarchy"/>
    <dgm:cxn modelId="{06D0F7B4-B234-4A5E-B5EF-B0F20C021ECE}" type="presParOf" srcId="{B3C18167-7210-456A-AF7B-B3BF434B097B}" destId="{D6D81EED-446F-41E0-9AD7-B3714A9F8970}" srcOrd="0" destOrd="0" presId="urn:microsoft.com/office/officeart/2008/layout/HorizontalMultiLevelHierarchy"/>
    <dgm:cxn modelId="{D25D658B-DF93-4C8A-BCBE-9D241068E276}" type="presParOf" srcId="{B3C18167-7210-456A-AF7B-B3BF434B097B}" destId="{9D05929A-2B8D-47FE-8DB1-9F8D12F6F96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987B76B-D642-4E48-B9A3-C69B361E8504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6EC517-AB7F-4AF5-87C0-51277F0AAC4D}">
      <dgm:prSet phldrT="[Текст]"/>
      <dgm:spPr/>
      <dgm:t>
        <a:bodyPr/>
        <a:lstStyle/>
        <a:p>
          <a:r>
            <a:rPr lang="ru-RU" dirty="0" smtClean="0"/>
            <a:t>Социальная политика </a:t>
          </a:r>
          <a:r>
            <a:rPr lang="ru-RU" b="0" dirty="0" smtClean="0"/>
            <a:t>75829,4 тыс. </a:t>
          </a:r>
          <a:r>
            <a:rPr lang="ru-RU" dirty="0" smtClean="0"/>
            <a:t>рублей</a:t>
          </a:r>
          <a:endParaRPr lang="ru-RU" dirty="0"/>
        </a:p>
      </dgm:t>
    </dgm:pt>
    <dgm:pt modelId="{84611F1A-F1CB-4119-BA80-D547D19CAFC9}" type="parTrans" cxnId="{458E6DEA-F741-40F6-AEBD-95182CAACBB6}">
      <dgm:prSet/>
      <dgm:spPr/>
      <dgm:t>
        <a:bodyPr/>
        <a:lstStyle/>
        <a:p>
          <a:endParaRPr lang="ru-RU"/>
        </a:p>
      </dgm:t>
    </dgm:pt>
    <dgm:pt modelId="{70FC7D57-392F-4A4F-82F4-27E6476BB9EB}" type="sibTrans" cxnId="{458E6DEA-F741-40F6-AEBD-95182CAACBB6}">
      <dgm:prSet/>
      <dgm:spPr/>
      <dgm:t>
        <a:bodyPr/>
        <a:lstStyle/>
        <a:p>
          <a:endParaRPr lang="ru-RU"/>
        </a:p>
      </dgm:t>
    </dgm:pt>
    <dgm:pt modelId="{E8BFDF3B-A3A6-424C-BBFA-AAB4DC8CD917}">
      <dgm:prSet phldrT="[Текст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10 04 Охрана семьи и детства</a:t>
          </a:r>
        </a:p>
        <a:p>
          <a:r>
            <a:rPr lang="ru-RU" dirty="0" smtClean="0"/>
            <a:t>61294,4 тыс. рублей </a:t>
          </a:r>
          <a:endParaRPr lang="ru-RU" dirty="0"/>
        </a:p>
      </dgm:t>
    </dgm:pt>
    <dgm:pt modelId="{C3A9054F-F480-4E97-8FDE-5543B09DEB06}" type="parTrans" cxnId="{B0AAB7BC-2D64-4E88-B0BA-CF0E18921363}">
      <dgm:prSet/>
      <dgm:spPr/>
      <dgm:t>
        <a:bodyPr/>
        <a:lstStyle/>
        <a:p>
          <a:endParaRPr lang="ru-RU"/>
        </a:p>
      </dgm:t>
    </dgm:pt>
    <dgm:pt modelId="{5B1904FF-2ABE-4096-9A14-9873EE5447BA}" type="sibTrans" cxnId="{B0AAB7BC-2D64-4E88-B0BA-CF0E18921363}">
      <dgm:prSet/>
      <dgm:spPr/>
      <dgm:t>
        <a:bodyPr/>
        <a:lstStyle/>
        <a:p>
          <a:endParaRPr lang="ru-RU"/>
        </a:p>
      </dgm:t>
    </dgm:pt>
    <dgm:pt modelId="{4F86D4E4-1CBA-4B95-BE6A-839CC3A310F6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10 01 Пенсионное обеспечение</a:t>
          </a:r>
        </a:p>
        <a:p>
          <a:r>
            <a:rPr lang="ru-RU" dirty="0" smtClean="0"/>
            <a:t>5078,6 тыс. рублей.</a:t>
          </a:r>
          <a:endParaRPr lang="ru-RU" dirty="0"/>
        </a:p>
      </dgm:t>
    </dgm:pt>
    <dgm:pt modelId="{8B994540-0F93-4EEE-BD72-1817DA1C7F87}" type="parTrans" cxnId="{55DA0CA3-ACB9-4CAF-8CE9-18525927DA33}">
      <dgm:prSet/>
      <dgm:spPr/>
      <dgm:t>
        <a:bodyPr/>
        <a:lstStyle/>
        <a:p>
          <a:endParaRPr lang="ru-RU"/>
        </a:p>
      </dgm:t>
    </dgm:pt>
    <dgm:pt modelId="{CDB9DD01-7CAC-4ADA-955E-FA92045C2948}" type="sibTrans" cxnId="{55DA0CA3-ACB9-4CAF-8CE9-18525927DA33}">
      <dgm:prSet/>
      <dgm:spPr/>
      <dgm:t>
        <a:bodyPr/>
        <a:lstStyle/>
        <a:p>
          <a:endParaRPr lang="ru-RU"/>
        </a:p>
      </dgm:t>
    </dgm:pt>
    <dgm:pt modelId="{5FBC9FFB-63A2-4E1F-9AF2-48BCE3CB9319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10 03 Социальное обеспечение населения</a:t>
          </a:r>
        </a:p>
        <a:p>
          <a:r>
            <a:rPr lang="ru-RU" dirty="0" smtClean="0"/>
            <a:t>9456,4 тыс. рублей </a:t>
          </a:r>
          <a:endParaRPr lang="ru-RU" dirty="0"/>
        </a:p>
      </dgm:t>
    </dgm:pt>
    <dgm:pt modelId="{EF67E558-7F11-4916-AE0E-99237FF2FA9F}" type="parTrans" cxnId="{0335660A-A4FA-4973-B454-4402FD36AE57}">
      <dgm:prSet/>
      <dgm:spPr/>
      <dgm:t>
        <a:bodyPr/>
        <a:lstStyle/>
        <a:p>
          <a:endParaRPr lang="ru-RU"/>
        </a:p>
      </dgm:t>
    </dgm:pt>
    <dgm:pt modelId="{E94542F6-34E4-4CDF-A0C1-FCAA294788FB}" type="sibTrans" cxnId="{0335660A-A4FA-4973-B454-4402FD36AE57}">
      <dgm:prSet/>
      <dgm:spPr/>
      <dgm:t>
        <a:bodyPr/>
        <a:lstStyle/>
        <a:p>
          <a:endParaRPr lang="ru-RU"/>
        </a:p>
      </dgm:t>
    </dgm:pt>
    <dgm:pt modelId="{53EB5B71-6A15-4C1C-B42B-894AF633B869}" type="pres">
      <dgm:prSet presAssocID="{A987B76B-D642-4E48-B9A3-C69B361E850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2F0C4F-74A2-426D-BC3B-D8D67902D4DA}" type="pres">
      <dgm:prSet presAssocID="{096EC517-AB7F-4AF5-87C0-51277F0AAC4D}" presName="centerShape" presStyleLbl="node0" presStyleIdx="0" presStyleCnt="1"/>
      <dgm:spPr/>
      <dgm:t>
        <a:bodyPr/>
        <a:lstStyle/>
        <a:p>
          <a:endParaRPr lang="ru-RU"/>
        </a:p>
      </dgm:t>
    </dgm:pt>
    <dgm:pt modelId="{34A68858-AF97-433C-9573-6D0D470333BC}" type="pres">
      <dgm:prSet presAssocID="{8B994540-0F93-4EEE-BD72-1817DA1C7F87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BF76D8AC-3421-4384-87F9-258419A00935}" type="pres">
      <dgm:prSet presAssocID="{4F86D4E4-1CBA-4B95-BE6A-839CC3A310F6}" presName="node" presStyleLbl="node1" presStyleIdx="0" presStyleCnt="3" custRadScaleRad="99983" custRadScaleInc="10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C9D21A-87F6-4BEC-84F4-9B2575B5253A}" type="pres">
      <dgm:prSet presAssocID="{EF67E558-7F11-4916-AE0E-99237FF2FA9F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302B172E-A29D-4A38-9CD0-F796CCDD7D98}" type="pres">
      <dgm:prSet presAssocID="{5FBC9FFB-63A2-4E1F-9AF2-48BCE3CB931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07A670-437B-4A94-8B28-63AC2A30C588}" type="pres">
      <dgm:prSet presAssocID="{C3A9054F-F480-4E97-8FDE-5543B09DEB06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99022412-CABF-4917-9D36-1579A2653F37}" type="pres">
      <dgm:prSet presAssocID="{E8BFDF3B-A3A6-424C-BBFA-AAB4DC8CD91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48277A-7F86-4C62-89B5-816F5B1A024B}" type="presOf" srcId="{8B994540-0F93-4EEE-BD72-1817DA1C7F87}" destId="{34A68858-AF97-433C-9573-6D0D470333BC}" srcOrd="0" destOrd="0" presId="urn:microsoft.com/office/officeart/2005/8/layout/radial4"/>
    <dgm:cxn modelId="{0D30753E-329C-46D6-986F-C4FB2B02356E}" type="presOf" srcId="{E8BFDF3B-A3A6-424C-BBFA-AAB4DC8CD917}" destId="{99022412-CABF-4917-9D36-1579A2653F37}" srcOrd="0" destOrd="0" presId="urn:microsoft.com/office/officeart/2005/8/layout/radial4"/>
    <dgm:cxn modelId="{EB144B42-0DE9-44D3-A7F5-A1DE9B5A9768}" type="presOf" srcId="{096EC517-AB7F-4AF5-87C0-51277F0AAC4D}" destId="{482F0C4F-74A2-426D-BC3B-D8D67902D4DA}" srcOrd="0" destOrd="0" presId="urn:microsoft.com/office/officeart/2005/8/layout/radial4"/>
    <dgm:cxn modelId="{E9C02DDB-293A-4FD7-991A-616BBE2DB5BC}" type="presOf" srcId="{5FBC9FFB-63A2-4E1F-9AF2-48BCE3CB9319}" destId="{302B172E-A29D-4A38-9CD0-F796CCDD7D98}" srcOrd="0" destOrd="0" presId="urn:microsoft.com/office/officeart/2005/8/layout/radial4"/>
    <dgm:cxn modelId="{D4DD7C36-87DA-4C39-8A12-A103BEB56E60}" type="presOf" srcId="{A987B76B-D642-4E48-B9A3-C69B361E8504}" destId="{53EB5B71-6A15-4C1C-B42B-894AF633B869}" srcOrd="0" destOrd="0" presId="urn:microsoft.com/office/officeart/2005/8/layout/radial4"/>
    <dgm:cxn modelId="{55B104B2-6731-4F2C-8877-63D06AC57804}" type="presOf" srcId="{EF67E558-7F11-4916-AE0E-99237FF2FA9F}" destId="{C5C9D21A-87F6-4BEC-84F4-9B2575B5253A}" srcOrd="0" destOrd="0" presId="urn:microsoft.com/office/officeart/2005/8/layout/radial4"/>
    <dgm:cxn modelId="{9631D526-3100-42B8-A872-FAF689F6A790}" type="presOf" srcId="{C3A9054F-F480-4E97-8FDE-5543B09DEB06}" destId="{A907A670-437B-4A94-8B28-63AC2A30C588}" srcOrd="0" destOrd="0" presId="urn:microsoft.com/office/officeart/2005/8/layout/radial4"/>
    <dgm:cxn modelId="{55DA0CA3-ACB9-4CAF-8CE9-18525927DA33}" srcId="{096EC517-AB7F-4AF5-87C0-51277F0AAC4D}" destId="{4F86D4E4-1CBA-4B95-BE6A-839CC3A310F6}" srcOrd="0" destOrd="0" parTransId="{8B994540-0F93-4EEE-BD72-1817DA1C7F87}" sibTransId="{CDB9DD01-7CAC-4ADA-955E-FA92045C2948}"/>
    <dgm:cxn modelId="{458E6DEA-F741-40F6-AEBD-95182CAACBB6}" srcId="{A987B76B-D642-4E48-B9A3-C69B361E8504}" destId="{096EC517-AB7F-4AF5-87C0-51277F0AAC4D}" srcOrd="0" destOrd="0" parTransId="{84611F1A-F1CB-4119-BA80-D547D19CAFC9}" sibTransId="{70FC7D57-392F-4A4F-82F4-27E6476BB9EB}"/>
    <dgm:cxn modelId="{0335660A-A4FA-4973-B454-4402FD36AE57}" srcId="{096EC517-AB7F-4AF5-87C0-51277F0AAC4D}" destId="{5FBC9FFB-63A2-4E1F-9AF2-48BCE3CB9319}" srcOrd="1" destOrd="0" parTransId="{EF67E558-7F11-4916-AE0E-99237FF2FA9F}" sibTransId="{E94542F6-34E4-4CDF-A0C1-FCAA294788FB}"/>
    <dgm:cxn modelId="{B0AAB7BC-2D64-4E88-B0BA-CF0E18921363}" srcId="{096EC517-AB7F-4AF5-87C0-51277F0AAC4D}" destId="{E8BFDF3B-A3A6-424C-BBFA-AAB4DC8CD917}" srcOrd="2" destOrd="0" parTransId="{C3A9054F-F480-4E97-8FDE-5543B09DEB06}" sibTransId="{5B1904FF-2ABE-4096-9A14-9873EE5447BA}"/>
    <dgm:cxn modelId="{8059EBBF-5650-4CF6-82A1-A471BE928BF8}" type="presOf" srcId="{4F86D4E4-1CBA-4B95-BE6A-839CC3A310F6}" destId="{BF76D8AC-3421-4384-87F9-258419A00935}" srcOrd="0" destOrd="0" presId="urn:microsoft.com/office/officeart/2005/8/layout/radial4"/>
    <dgm:cxn modelId="{0D46653D-ECED-4D38-A58E-4626C1AA447B}" type="presParOf" srcId="{53EB5B71-6A15-4C1C-B42B-894AF633B869}" destId="{482F0C4F-74A2-426D-BC3B-D8D67902D4DA}" srcOrd="0" destOrd="0" presId="urn:microsoft.com/office/officeart/2005/8/layout/radial4"/>
    <dgm:cxn modelId="{806634A2-2A0E-4527-B243-21253568446D}" type="presParOf" srcId="{53EB5B71-6A15-4C1C-B42B-894AF633B869}" destId="{34A68858-AF97-433C-9573-6D0D470333BC}" srcOrd="1" destOrd="0" presId="urn:microsoft.com/office/officeart/2005/8/layout/radial4"/>
    <dgm:cxn modelId="{A5E9779C-2629-4584-845D-ED9E6A25411C}" type="presParOf" srcId="{53EB5B71-6A15-4C1C-B42B-894AF633B869}" destId="{BF76D8AC-3421-4384-87F9-258419A00935}" srcOrd="2" destOrd="0" presId="urn:microsoft.com/office/officeart/2005/8/layout/radial4"/>
    <dgm:cxn modelId="{677A56EF-130D-4BA5-9F12-CE094D2DF0C3}" type="presParOf" srcId="{53EB5B71-6A15-4C1C-B42B-894AF633B869}" destId="{C5C9D21A-87F6-4BEC-84F4-9B2575B5253A}" srcOrd="3" destOrd="0" presId="urn:microsoft.com/office/officeart/2005/8/layout/radial4"/>
    <dgm:cxn modelId="{4733F235-12E1-4F8A-8C19-7AA472A7F867}" type="presParOf" srcId="{53EB5B71-6A15-4C1C-B42B-894AF633B869}" destId="{302B172E-A29D-4A38-9CD0-F796CCDD7D98}" srcOrd="4" destOrd="0" presId="urn:microsoft.com/office/officeart/2005/8/layout/radial4"/>
    <dgm:cxn modelId="{8F9B27DB-FA85-497F-9D91-5623A7321E66}" type="presParOf" srcId="{53EB5B71-6A15-4C1C-B42B-894AF633B869}" destId="{A907A670-437B-4A94-8B28-63AC2A30C588}" srcOrd="5" destOrd="0" presId="urn:microsoft.com/office/officeart/2005/8/layout/radial4"/>
    <dgm:cxn modelId="{543EAA8E-E463-4435-8914-E355D738DBD4}" type="presParOf" srcId="{53EB5B71-6A15-4C1C-B42B-894AF633B869}" destId="{99022412-CABF-4917-9D36-1579A2653F37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3E4E252-2CE0-4262-B29F-2CC36FE432A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FAAC58-91D0-4A2B-A6DB-E5F82A96A188}">
      <dgm:prSet phldrT="[Текст]"/>
      <dgm:spPr/>
      <dgm:t>
        <a:bodyPr/>
        <a:lstStyle/>
        <a:p>
          <a:r>
            <a:rPr lang="ru-RU" dirty="0" smtClean="0"/>
            <a:t>Социальное обеспечение населения</a:t>
          </a:r>
        </a:p>
        <a:p>
          <a:r>
            <a:rPr lang="ru-RU" dirty="0" smtClean="0"/>
            <a:t>9,5 млн. рублей</a:t>
          </a:r>
          <a:endParaRPr lang="ru-RU" dirty="0"/>
        </a:p>
      </dgm:t>
    </dgm:pt>
    <dgm:pt modelId="{54558027-96FE-4B9F-8FC1-DC4C6C5D13E4}" type="parTrans" cxnId="{95691CA8-3E7A-4916-AA1A-D692DAA1D4AC}">
      <dgm:prSet/>
      <dgm:spPr/>
      <dgm:t>
        <a:bodyPr/>
        <a:lstStyle/>
        <a:p>
          <a:endParaRPr lang="ru-RU"/>
        </a:p>
      </dgm:t>
    </dgm:pt>
    <dgm:pt modelId="{63187BE1-E143-4D8C-8D45-626428EDCC75}" type="sibTrans" cxnId="{95691CA8-3E7A-4916-AA1A-D692DAA1D4AC}">
      <dgm:prSet/>
      <dgm:spPr/>
      <dgm:t>
        <a:bodyPr/>
        <a:lstStyle/>
        <a:p>
          <a:endParaRPr lang="ru-RU"/>
        </a:p>
      </dgm:t>
    </dgm:pt>
    <dgm:pt modelId="{168BB4A4-A517-4ABB-9AAE-187AC297018D}">
      <dgm:prSet phldrT="[Текст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дополнительные меры социальной поддержки донорам крови в Краснодарском крае (денежная компенсация на усиленное питание доноров) 0,9 млн. рублей</a:t>
          </a:r>
          <a:endParaRPr lang="ru-RU" dirty="0"/>
        </a:p>
      </dgm:t>
    </dgm:pt>
    <dgm:pt modelId="{E3D65D1C-BAD7-4606-893C-DD9FC61FE180}" type="parTrans" cxnId="{CDC04177-0E2B-4FF7-A814-C5FD50931EA7}">
      <dgm:prSet/>
      <dgm:spPr/>
      <dgm:t>
        <a:bodyPr/>
        <a:lstStyle/>
        <a:p>
          <a:endParaRPr lang="ru-RU"/>
        </a:p>
      </dgm:t>
    </dgm:pt>
    <dgm:pt modelId="{57E2FEDB-094A-4826-A0DA-87BAED4112A4}" type="sibTrans" cxnId="{CDC04177-0E2B-4FF7-A814-C5FD50931EA7}">
      <dgm:prSet/>
      <dgm:spPr/>
      <dgm:t>
        <a:bodyPr/>
        <a:lstStyle/>
        <a:p>
          <a:endParaRPr lang="ru-RU"/>
        </a:p>
      </dgm:t>
    </dgm:pt>
    <dgm:pt modelId="{74D5A5C8-17F5-46EE-B5CA-92A94E150B26}">
      <dgm:prSet phldrT="[Текст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почетные граждане </a:t>
          </a:r>
          <a:r>
            <a:rPr lang="ru-RU" dirty="0" err="1" smtClean="0"/>
            <a:t>Гулькевичского</a:t>
          </a:r>
          <a:r>
            <a:rPr lang="ru-RU" dirty="0" smtClean="0"/>
            <a:t> района 0,2 млн. рублей</a:t>
          </a:r>
          <a:endParaRPr lang="ru-RU" dirty="0"/>
        </a:p>
      </dgm:t>
    </dgm:pt>
    <dgm:pt modelId="{B287133B-7C38-4AE8-9A45-45FBF71E3AFF}" type="parTrans" cxnId="{B24C0477-DD73-45E8-8D39-4A83B8608567}">
      <dgm:prSet/>
      <dgm:spPr/>
      <dgm:t>
        <a:bodyPr/>
        <a:lstStyle/>
        <a:p>
          <a:endParaRPr lang="ru-RU"/>
        </a:p>
      </dgm:t>
    </dgm:pt>
    <dgm:pt modelId="{C95AB61E-6C3D-4D5C-A613-D272C2814928}" type="sibTrans" cxnId="{B24C0477-DD73-45E8-8D39-4A83B8608567}">
      <dgm:prSet/>
      <dgm:spPr/>
      <dgm:t>
        <a:bodyPr/>
        <a:lstStyle/>
        <a:p>
          <a:endParaRPr lang="ru-RU"/>
        </a:p>
      </dgm:t>
    </dgm:pt>
    <dgm:pt modelId="{643D78DF-4D44-41E1-8BB9-6B6E98F1C47B}">
      <dgm:prSet phldrT="[Текст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На реализацию краевых целевых программ 7,2 млн. рублей</a:t>
          </a:r>
          <a:endParaRPr lang="ru-RU" dirty="0"/>
        </a:p>
      </dgm:t>
    </dgm:pt>
    <dgm:pt modelId="{07288551-3596-4854-8A34-6A8ABC4F2578}" type="parTrans" cxnId="{09500CD3-F39C-455A-8E4E-823A6E9E91EC}">
      <dgm:prSet/>
      <dgm:spPr/>
      <dgm:t>
        <a:bodyPr/>
        <a:lstStyle/>
        <a:p>
          <a:endParaRPr lang="ru-RU"/>
        </a:p>
      </dgm:t>
    </dgm:pt>
    <dgm:pt modelId="{C8E80516-0B64-45E1-86BF-DC1F8254DB4F}" type="sibTrans" cxnId="{09500CD3-F39C-455A-8E4E-823A6E9E91EC}">
      <dgm:prSet/>
      <dgm:spPr/>
      <dgm:t>
        <a:bodyPr/>
        <a:lstStyle/>
        <a:p>
          <a:endParaRPr lang="ru-RU"/>
        </a:p>
      </dgm:t>
    </dgm:pt>
    <dgm:pt modelId="{9735F2D1-F490-4F99-B170-C52D5DD1AFF4}">
      <dgm:prSet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На реализацию муниципальных целевых программ 1,2 млн. рублей</a:t>
          </a:r>
          <a:endParaRPr lang="ru-RU" dirty="0"/>
        </a:p>
      </dgm:t>
    </dgm:pt>
    <dgm:pt modelId="{AB07112D-EDEB-4886-BBC4-867C8A23487F}" type="parTrans" cxnId="{0F2DBCAA-C450-42B6-A018-C05E3574AF34}">
      <dgm:prSet/>
      <dgm:spPr/>
      <dgm:t>
        <a:bodyPr/>
        <a:lstStyle/>
        <a:p>
          <a:endParaRPr lang="ru-RU"/>
        </a:p>
      </dgm:t>
    </dgm:pt>
    <dgm:pt modelId="{AC17BFAD-3BF2-44E4-B3D0-A14F6F0B786B}" type="sibTrans" cxnId="{0F2DBCAA-C450-42B6-A018-C05E3574AF34}">
      <dgm:prSet/>
      <dgm:spPr/>
      <dgm:t>
        <a:bodyPr/>
        <a:lstStyle/>
        <a:p>
          <a:endParaRPr lang="ru-RU"/>
        </a:p>
      </dgm:t>
    </dgm:pt>
    <dgm:pt modelId="{6CC73C52-8387-47D0-AA6E-93944A61EAF9}" type="pres">
      <dgm:prSet presAssocID="{13E4E252-2CE0-4262-B29F-2CC36FE432A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36BBDF9-49A5-4A8B-8BE2-A4CD48EEF009}" type="pres">
      <dgm:prSet presAssocID="{8FFAAC58-91D0-4A2B-A6DB-E5F82A96A188}" presName="hierRoot1" presStyleCnt="0">
        <dgm:presLayoutVars>
          <dgm:hierBranch val="init"/>
        </dgm:presLayoutVars>
      </dgm:prSet>
      <dgm:spPr/>
    </dgm:pt>
    <dgm:pt modelId="{36934D92-2762-4A68-9CB4-78A21659888B}" type="pres">
      <dgm:prSet presAssocID="{8FFAAC58-91D0-4A2B-A6DB-E5F82A96A188}" presName="rootComposite1" presStyleCnt="0"/>
      <dgm:spPr/>
    </dgm:pt>
    <dgm:pt modelId="{5D8A5DF2-0717-4552-88C7-0F53F96A2CAE}" type="pres">
      <dgm:prSet presAssocID="{8FFAAC58-91D0-4A2B-A6DB-E5F82A96A188}" presName="rootText1" presStyleLbl="node0" presStyleIdx="0" presStyleCnt="1" custScaleX="235539" custScaleY="922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500B96-8522-4E59-A65E-D5065DC3432E}" type="pres">
      <dgm:prSet presAssocID="{8FFAAC58-91D0-4A2B-A6DB-E5F82A96A188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F60819C-947C-4B96-B95D-0CE41A1DD3DF}" type="pres">
      <dgm:prSet presAssocID="{8FFAAC58-91D0-4A2B-A6DB-E5F82A96A188}" presName="hierChild2" presStyleCnt="0"/>
      <dgm:spPr/>
    </dgm:pt>
    <dgm:pt modelId="{B691E272-FDF4-44A1-88CC-36D2113C1A49}" type="pres">
      <dgm:prSet presAssocID="{E3D65D1C-BAD7-4606-893C-DD9FC61FE180}" presName="Name37" presStyleLbl="parChTrans1D2" presStyleIdx="0" presStyleCnt="4"/>
      <dgm:spPr/>
      <dgm:t>
        <a:bodyPr/>
        <a:lstStyle/>
        <a:p>
          <a:endParaRPr lang="ru-RU"/>
        </a:p>
      </dgm:t>
    </dgm:pt>
    <dgm:pt modelId="{8C239158-536D-4336-A4EE-3EB91FFC81DA}" type="pres">
      <dgm:prSet presAssocID="{168BB4A4-A517-4ABB-9AAE-187AC297018D}" presName="hierRoot2" presStyleCnt="0">
        <dgm:presLayoutVars>
          <dgm:hierBranch val="init"/>
        </dgm:presLayoutVars>
      </dgm:prSet>
      <dgm:spPr/>
    </dgm:pt>
    <dgm:pt modelId="{0C19687F-B310-4BEA-846A-4B7F321F775C}" type="pres">
      <dgm:prSet presAssocID="{168BB4A4-A517-4ABB-9AAE-187AC297018D}" presName="rootComposite" presStyleCnt="0"/>
      <dgm:spPr/>
    </dgm:pt>
    <dgm:pt modelId="{FDE47BBC-60FE-4EE8-820F-AFC51DD3C422}" type="pres">
      <dgm:prSet presAssocID="{168BB4A4-A517-4ABB-9AAE-187AC297018D}" presName="rootText" presStyleLbl="node2" presStyleIdx="0" presStyleCnt="4" custScaleY="4770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3B31E28-54C2-49DE-B37C-58CF62597073}" type="pres">
      <dgm:prSet presAssocID="{168BB4A4-A517-4ABB-9AAE-187AC297018D}" presName="rootConnector" presStyleLbl="node2" presStyleIdx="0" presStyleCnt="4"/>
      <dgm:spPr/>
      <dgm:t>
        <a:bodyPr/>
        <a:lstStyle/>
        <a:p>
          <a:endParaRPr lang="ru-RU"/>
        </a:p>
      </dgm:t>
    </dgm:pt>
    <dgm:pt modelId="{1739E6E4-D810-4A1A-A295-F4914CA98238}" type="pres">
      <dgm:prSet presAssocID="{168BB4A4-A517-4ABB-9AAE-187AC297018D}" presName="hierChild4" presStyleCnt="0"/>
      <dgm:spPr/>
    </dgm:pt>
    <dgm:pt modelId="{13000DA8-3092-4F3E-AB2C-D63D2D24B10C}" type="pres">
      <dgm:prSet presAssocID="{168BB4A4-A517-4ABB-9AAE-187AC297018D}" presName="hierChild5" presStyleCnt="0"/>
      <dgm:spPr/>
    </dgm:pt>
    <dgm:pt modelId="{B31F929C-54C6-42B5-AD39-AAC074B7216A}" type="pres">
      <dgm:prSet presAssocID="{B287133B-7C38-4AE8-9A45-45FBF71E3AFF}" presName="Name37" presStyleLbl="parChTrans1D2" presStyleIdx="1" presStyleCnt="4"/>
      <dgm:spPr/>
      <dgm:t>
        <a:bodyPr/>
        <a:lstStyle/>
        <a:p>
          <a:endParaRPr lang="ru-RU"/>
        </a:p>
      </dgm:t>
    </dgm:pt>
    <dgm:pt modelId="{96A5EACB-1FAB-4C69-8E57-41867FC6D539}" type="pres">
      <dgm:prSet presAssocID="{74D5A5C8-17F5-46EE-B5CA-92A94E150B26}" presName="hierRoot2" presStyleCnt="0">
        <dgm:presLayoutVars>
          <dgm:hierBranch val="init"/>
        </dgm:presLayoutVars>
      </dgm:prSet>
      <dgm:spPr/>
    </dgm:pt>
    <dgm:pt modelId="{AF3503EE-006A-43B6-9275-96AC0E571BA1}" type="pres">
      <dgm:prSet presAssocID="{74D5A5C8-17F5-46EE-B5CA-92A94E150B26}" presName="rootComposite" presStyleCnt="0"/>
      <dgm:spPr/>
    </dgm:pt>
    <dgm:pt modelId="{6099E52A-4CEF-4427-AF48-75CC297A77D4}" type="pres">
      <dgm:prSet presAssocID="{74D5A5C8-17F5-46EE-B5CA-92A94E150B26}" presName="rootText" presStyleLbl="node2" presStyleIdx="1" presStyleCnt="4" custScaleY="4836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E70BB1D-9D86-4FE3-9CEA-CFD2F92F569E}" type="pres">
      <dgm:prSet presAssocID="{74D5A5C8-17F5-46EE-B5CA-92A94E150B26}" presName="rootConnector" presStyleLbl="node2" presStyleIdx="1" presStyleCnt="4"/>
      <dgm:spPr/>
      <dgm:t>
        <a:bodyPr/>
        <a:lstStyle/>
        <a:p>
          <a:endParaRPr lang="ru-RU"/>
        </a:p>
      </dgm:t>
    </dgm:pt>
    <dgm:pt modelId="{921618CD-7BEC-4CF4-9B48-800AA6451FD6}" type="pres">
      <dgm:prSet presAssocID="{74D5A5C8-17F5-46EE-B5CA-92A94E150B26}" presName="hierChild4" presStyleCnt="0"/>
      <dgm:spPr/>
    </dgm:pt>
    <dgm:pt modelId="{A2A86387-A73F-4AD7-A5FC-CF3FC3CB1AF3}" type="pres">
      <dgm:prSet presAssocID="{74D5A5C8-17F5-46EE-B5CA-92A94E150B26}" presName="hierChild5" presStyleCnt="0"/>
      <dgm:spPr/>
    </dgm:pt>
    <dgm:pt modelId="{CEE52771-70BE-4342-90DA-1A21969DB53B}" type="pres">
      <dgm:prSet presAssocID="{07288551-3596-4854-8A34-6A8ABC4F2578}" presName="Name37" presStyleLbl="parChTrans1D2" presStyleIdx="2" presStyleCnt="4"/>
      <dgm:spPr/>
      <dgm:t>
        <a:bodyPr/>
        <a:lstStyle/>
        <a:p>
          <a:endParaRPr lang="ru-RU"/>
        </a:p>
      </dgm:t>
    </dgm:pt>
    <dgm:pt modelId="{67922992-ABA6-40C2-9AFF-B2AA2DFC140B}" type="pres">
      <dgm:prSet presAssocID="{643D78DF-4D44-41E1-8BB9-6B6E98F1C47B}" presName="hierRoot2" presStyleCnt="0">
        <dgm:presLayoutVars>
          <dgm:hierBranch val="init"/>
        </dgm:presLayoutVars>
      </dgm:prSet>
      <dgm:spPr/>
    </dgm:pt>
    <dgm:pt modelId="{95EBB117-63E7-450D-A8A4-41DA0FA107A8}" type="pres">
      <dgm:prSet presAssocID="{643D78DF-4D44-41E1-8BB9-6B6E98F1C47B}" presName="rootComposite" presStyleCnt="0"/>
      <dgm:spPr/>
    </dgm:pt>
    <dgm:pt modelId="{B68E6931-AB15-4E0C-BE90-E8725DD33FFB}" type="pres">
      <dgm:prSet presAssocID="{643D78DF-4D44-41E1-8BB9-6B6E98F1C47B}" presName="rootText" presStyleLbl="node2" presStyleIdx="2" presStyleCnt="4" custScaleY="4839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5D568C-66C4-4196-929E-3C500628F65B}" type="pres">
      <dgm:prSet presAssocID="{643D78DF-4D44-41E1-8BB9-6B6E98F1C47B}" presName="rootConnector" presStyleLbl="node2" presStyleIdx="2" presStyleCnt="4"/>
      <dgm:spPr/>
      <dgm:t>
        <a:bodyPr/>
        <a:lstStyle/>
        <a:p>
          <a:endParaRPr lang="ru-RU"/>
        </a:p>
      </dgm:t>
    </dgm:pt>
    <dgm:pt modelId="{73214B3C-5828-45AD-85F1-95C7ACCF5CCB}" type="pres">
      <dgm:prSet presAssocID="{643D78DF-4D44-41E1-8BB9-6B6E98F1C47B}" presName="hierChild4" presStyleCnt="0"/>
      <dgm:spPr/>
    </dgm:pt>
    <dgm:pt modelId="{F46AFC48-C3FC-4D16-923D-49EE079953EE}" type="pres">
      <dgm:prSet presAssocID="{643D78DF-4D44-41E1-8BB9-6B6E98F1C47B}" presName="hierChild5" presStyleCnt="0"/>
      <dgm:spPr/>
    </dgm:pt>
    <dgm:pt modelId="{E04001A9-0D3A-4D3C-B2CB-B1D00A6A2C62}" type="pres">
      <dgm:prSet presAssocID="{AB07112D-EDEB-4886-BBC4-867C8A23487F}" presName="Name37" presStyleLbl="parChTrans1D2" presStyleIdx="3" presStyleCnt="4"/>
      <dgm:spPr/>
      <dgm:t>
        <a:bodyPr/>
        <a:lstStyle/>
        <a:p>
          <a:endParaRPr lang="ru-RU"/>
        </a:p>
      </dgm:t>
    </dgm:pt>
    <dgm:pt modelId="{07610D4B-CCF9-42AC-8638-F61F74284DB6}" type="pres">
      <dgm:prSet presAssocID="{9735F2D1-F490-4F99-B170-C52D5DD1AFF4}" presName="hierRoot2" presStyleCnt="0">
        <dgm:presLayoutVars>
          <dgm:hierBranch val="init"/>
        </dgm:presLayoutVars>
      </dgm:prSet>
      <dgm:spPr/>
    </dgm:pt>
    <dgm:pt modelId="{73FD08EB-7E9D-44DB-A5F8-F85AE001B70E}" type="pres">
      <dgm:prSet presAssocID="{9735F2D1-F490-4F99-B170-C52D5DD1AFF4}" presName="rootComposite" presStyleCnt="0"/>
      <dgm:spPr/>
    </dgm:pt>
    <dgm:pt modelId="{CA7B7A88-C25A-4B86-B5F9-8732499E8B68}" type="pres">
      <dgm:prSet presAssocID="{9735F2D1-F490-4F99-B170-C52D5DD1AFF4}" presName="rootText" presStyleLbl="node2" presStyleIdx="3" presStyleCnt="4" custScaleY="4864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BFD58F-49A3-4DEA-9418-1B1EA255853F}" type="pres">
      <dgm:prSet presAssocID="{9735F2D1-F490-4F99-B170-C52D5DD1AFF4}" presName="rootConnector" presStyleLbl="node2" presStyleIdx="3" presStyleCnt="4"/>
      <dgm:spPr/>
      <dgm:t>
        <a:bodyPr/>
        <a:lstStyle/>
        <a:p>
          <a:endParaRPr lang="ru-RU"/>
        </a:p>
      </dgm:t>
    </dgm:pt>
    <dgm:pt modelId="{CDBE6FF6-CA7E-42EA-BEDD-F8DBCC92C769}" type="pres">
      <dgm:prSet presAssocID="{9735F2D1-F490-4F99-B170-C52D5DD1AFF4}" presName="hierChild4" presStyleCnt="0"/>
      <dgm:spPr/>
    </dgm:pt>
    <dgm:pt modelId="{74AB4DEE-B9AE-4B18-8FF4-45953ECE1EA1}" type="pres">
      <dgm:prSet presAssocID="{9735F2D1-F490-4F99-B170-C52D5DD1AFF4}" presName="hierChild5" presStyleCnt="0"/>
      <dgm:spPr/>
    </dgm:pt>
    <dgm:pt modelId="{62924FBB-415A-471B-A212-8793CE1B7FF6}" type="pres">
      <dgm:prSet presAssocID="{8FFAAC58-91D0-4A2B-A6DB-E5F82A96A188}" presName="hierChild3" presStyleCnt="0"/>
      <dgm:spPr/>
    </dgm:pt>
  </dgm:ptLst>
  <dgm:cxnLst>
    <dgm:cxn modelId="{F4F39F81-60CB-49C5-96B1-A805B454F708}" type="presOf" srcId="{168BB4A4-A517-4ABB-9AAE-187AC297018D}" destId="{C3B31E28-54C2-49DE-B37C-58CF62597073}" srcOrd="1" destOrd="0" presId="urn:microsoft.com/office/officeart/2005/8/layout/orgChart1"/>
    <dgm:cxn modelId="{6C6546E1-1E7F-450E-B316-CE6D85D496DC}" type="presOf" srcId="{B287133B-7C38-4AE8-9A45-45FBF71E3AFF}" destId="{B31F929C-54C6-42B5-AD39-AAC074B7216A}" srcOrd="0" destOrd="0" presId="urn:microsoft.com/office/officeart/2005/8/layout/orgChart1"/>
    <dgm:cxn modelId="{2A8DD866-A946-4D55-8304-8D42FB6F8D00}" type="presOf" srcId="{643D78DF-4D44-41E1-8BB9-6B6E98F1C47B}" destId="{B68E6931-AB15-4E0C-BE90-E8725DD33FFB}" srcOrd="0" destOrd="0" presId="urn:microsoft.com/office/officeart/2005/8/layout/orgChart1"/>
    <dgm:cxn modelId="{DC042149-995C-464B-9E8A-A9D94E9076B4}" type="presOf" srcId="{9735F2D1-F490-4F99-B170-C52D5DD1AFF4}" destId="{5BBFD58F-49A3-4DEA-9418-1B1EA255853F}" srcOrd="1" destOrd="0" presId="urn:microsoft.com/office/officeart/2005/8/layout/orgChart1"/>
    <dgm:cxn modelId="{CDC04177-0E2B-4FF7-A814-C5FD50931EA7}" srcId="{8FFAAC58-91D0-4A2B-A6DB-E5F82A96A188}" destId="{168BB4A4-A517-4ABB-9AAE-187AC297018D}" srcOrd="0" destOrd="0" parTransId="{E3D65D1C-BAD7-4606-893C-DD9FC61FE180}" sibTransId="{57E2FEDB-094A-4826-A0DA-87BAED4112A4}"/>
    <dgm:cxn modelId="{B24C0477-DD73-45E8-8D39-4A83B8608567}" srcId="{8FFAAC58-91D0-4A2B-A6DB-E5F82A96A188}" destId="{74D5A5C8-17F5-46EE-B5CA-92A94E150B26}" srcOrd="1" destOrd="0" parTransId="{B287133B-7C38-4AE8-9A45-45FBF71E3AFF}" sibTransId="{C95AB61E-6C3D-4D5C-A613-D272C2814928}"/>
    <dgm:cxn modelId="{95691CA8-3E7A-4916-AA1A-D692DAA1D4AC}" srcId="{13E4E252-2CE0-4262-B29F-2CC36FE432A7}" destId="{8FFAAC58-91D0-4A2B-A6DB-E5F82A96A188}" srcOrd="0" destOrd="0" parTransId="{54558027-96FE-4B9F-8FC1-DC4C6C5D13E4}" sibTransId="{63187BE1-E143-4D8C-8D45-626428EDCC75}"/>
    <dgm:cxn modelId="{AA12685B-A15C-4F8C-9249-68D0DC80B686}" type="presOf" srcId="{13E4E252-2CE0-4262-B29F-2CC36FE432A7}" destId="{6CC73C52-8387-47D0-AA6E-93944A61EAF9}" srcOrd="0" destOrd="0" presId="urn:microsoft.com/office/officeart/2005/8/layout/orgChart1"/>
    <dgm:cxn modelId="{0F2DBCAA-C450-42B6-A018-C05E3574AF34}" srcId="{8FFAAC58-91D0-4A2B-A6DB-E5F82A96A188}" destId="{9735F2D1-F490-4F99-B170-C52D5DD1AFF4}" srcOrd="3" destOrd="0" parTransId="{AB07112D-EDEB-4886-BBC4-867C8A23487F}" sibTransId="{AC17BFAD-3BF2-44E4-B3D0-A14F6F0B786B}"/>
    <dgm:cxn modelId="{6EDF355A-6A26-4DE9-99F2-278A60516B89}" type="presOf" srcId="{07288551-3596-4854-8A34-6A8ABC4F2578}" destId="{CEE52771-70BE-4342-90DA-1A21969DB53B}" srcOrd="0" destOrd="0" presId="urn:microsoft.com/office/officeart/2005/8/layout/orgChart1"/>
    <dgm:cxn modelId="{673E09B5-0CD4-4945-A7FA-B005BB81D16B}" type="presOf" srcId="{E3D65D1C-BAD7-4606-893C-DD9FC61FE180}" destId="{B691E272-FDF4-44A1-88CC-36D2113C1A49}" srcOrd="0" destOrd="0" presId="urn:microsoft.com/office/officeart/2005/8/layout/orgChart1"/>
    <dgm:cxn modelId="{09500CD3-F39C-455A-8E4E-823A6E9E91EC}" srcId="{8FFAAC58-91D0-4A2B-A6DB-E5F82A96A188}" destId="{643D78DF-4D44-41E1-8BB9-6B6E98F1C47B}" srcOrd="2" destOrd="0" parTransId="{07288551-3596-4854-8A34-6A8ABC4F2578}" sibTransId="{C8E80516-0B64-45E1-86BF-DC1F8254DB4F}"/>
    <dgm:cxn modelId="{19E144C4-7CB9-4636-872D-E8F9E664B8BE}" type="presOf" srcId="{74D5A5C8-17F5-46EE-B5CA-92A94E150B26}" destId="{6099E52A-4CEF-4427-AF48-75CC297A77D4}" srcOrd="0" destOrd="0" presId="urn:microsoft.com/office/officeart/2005/8/layout/orgChart1"/>
    <dgm:cxn modelId="{36A8A590-9E02-4B3D-92D6-19ACDA573B62}" type="presOf" srcId="{9735F2D1-F490-4F99-B170-C52D5DD1AFF4}" destId="{CA7B7A88-C25A-4B86-B5F9-8732499E8B68}" srcOrd="0" destOrd="0" presId="urn:microsoft.com/office/officeart/2005/8/layout/orgChart1"/>
    <dgm:cxn modelId="{368591CF-40FA-4B7A-AD49-2C8F860BF086}" type="presOf" srcId="{643D78DF-4D44-41E1-8BB9-6B6E98F1C47B}" destId="{635D568C-66C4-4196-929E-3C500628F65B}" srcOrd="1" destOrd="0" presId="urn:microsoft.com/office/officeart/2005/8/layout/orgChart1"/>
    <dgm:cxn modelId="{60B5E893-A65C-4505-BC7D-27BED249CF00}" type="presOf" srcId="{168BB4A4-A517-4ABB-9AAE-187AC297018D}" destId="{FDE47BBC-60FE-4EE8-820F-AFC51DD3C422}" srcOrd="0" destOrd="0" presId="urn:microsoft.com/office/officeart/2005/8/layout/orgChart1"/>
    <dgm:cxn modelId="{473C4267-25C5-48C1-BC7B-280CCC40D67A}" type="presOf" srcId="{74D5A5C8-17F5-46EE-B5CA-92A94E150B26}" destId="{BE70BB1D-9D86-4FE3-9CEA-CFD2F92F569E}" srcOrd="1" destOrd="0" presId="urn:microsoft.com/office/officeart/2005/8/layout/orgChart1"/>
    <dgm:cxn modelId="{A1B72AEB-655A-4905-A241-BA71DB688D30}" type="presOf" srcId="{AB07112D-EDEB-4886-BBC4-867C8A23487F}" destId="{E04001A9-0D3A-4D3C-B2CB-B1D00A6A2C62}" srcOrd="0" destOrd="0" presId="urn:microsoft.com/office/officeart/2005/8/layout/orgChart1"/>
    <dgm:cxn modelId="{EFA9456C-8D34-4339-9985-3E1A17CDEA08}" type="presOf" srcId="{8FFAAC58-91D0-4A2B-A6DB-E5F82A96A188}" destId="{5D8A5DF2-0717-4552-88C7-0F53F96A2CAE}" srcOrd="0" destOrd="0" presId="urn:microsoft.com/office/officeart/2005/8/layout/orgChart1"/>
    <dgm:cxn modelId="{582BA1B5-31AB-4895-B7DB-02999C4BE481}" type="presOf" srcId="{8FFAAC58-91D0-4A2B-A6DB-E5F82A96A188}" destId="{44500B96-8522-4E59-A65E-D5065DC3432E}" srcOrd="1" destOrd="0" presId="urn:microsoft.com/office/officeart/2005/8/layout/orgChart1"/>
    <dgm:cxn modelId="{E0AA771D-A251-4D57-9009-2765325E1272}" type="presParOf" srcId="{6CC73C52-8387-47D0-AA6E-93944A61EAF9}" destId="{D36BBDF9-49A5-4A8B-8BE2-A4CD48EEF009}" srcOrd="0" destOrd="0" presId="urn:microsoft.com/office/officeart/2005/8/layout/orgChart1"/>
    <dgm:cxn modelId="{1530A9CB-AFFB-48E6-8061-915D1C930668}" type="presParOf" srcId="{D36BBDF9-49A5-4A8B-8BE2-A4CD48EEF009}" destId="{36934D92-2762-4A68-9CB4-78A21659888B}" srcOrd="0" destOrd="0" presId="urn:microsoft.com/office/officeart/2005/8/layout/orgChart1"/>
    <dgm:cxn modelId="{37CE0B5F-2D0F-4C54-AEFF-28FBD8ED5BCF}" type="presParOf" srcId="{36934D92-2762-4A68-9CB4-78A21659888B}" destId="{5D8A5DF2-0717-4552-88C7-0F53F96A2CAE}" srcOrd="0" destOrd="0" presId="urn:microsoft.com/office/officeart/2005/8/layout/orgChart1"/>
    <dgm:cxn modelId="{EFEFBF03-8F29-4D22-8B75-0344BB183333}" type="presParOf" srcId="{36934D92-2762-4A68-9CB4-78A21659888B}" destId="{44500B96-8522-4E59-A65E-D5065DC3432E}" srcOrd="1" destOrd="0" presId="urn:microsoft.com/office/officeart/2005/8/layout/orgChart1"/>
    <dgm:cxn modelId="{FE0C8453-55B6-44DC-966D-2FC93883C051}" type="presParOf" srcId="{D36BBDF9-49A5-4A8B-8BE2-A4CD48EEF009}" destId="{2F60819C-947C-4B96-B95D-0CE41A1DD3DF}" srcOrd="1" destOrd="0" presId="urn:microsoft.com/office/officeart/2005/8/layout/orgChart1"/>
    <dgm:cxn modelId="{EDC2AC5C-E660-44D1-A3A4-0D0482D742AF}" type="presParOf" srcId="{2F60819C-947C-4B96-B95D-0CE41A1DD3DF}" destId="{B691E272-FDF4-44A1-88CC-36D2113C1A49}" srcOrd="0" destOrd="0" presId="urn:microsoft.com/office/officeart/2005/8/layout/orgChart1"/>
    <dgm:cxn modelId="{E4A54BB1-40BB-4139-90E7-0430906E945F}" type="presParOf" srcId="{2F60819C-947C-4B96-B95D-0CE41A1DD3DF}" destId="{8C239158-536D-4336-A4EE-3EB91FFC81DA}" srcOrd="1" destOrd="0" presId="urn:microsoft.com/office/officeart/2005/8/layout/orgChart1"/>
    <dgm:cxn modelId="{398644F7-AD44-4DBB-ADA4-578F7D3D811E}" type="presParOf" srcId="{8C239158-536D-4336-A4EE-3EB91FFC81DA}" destId="{0C19687F-B310-4BEA-846A-4B7F321F775C}" srcOrd="0" destOrd="0" presId="urn:microsoft.com/office/officeart/2005/8/layout/orgChart1"/>
    <dgm:cxn modelId="{5E9B6B07-818B-485C-9D39-20B42C129801}" type="presParOf" srcId="{0C19687F-B310-4BEA-846A-4B7F321F775C}" destId="{FDE47BBC-60FE-4EE8-820F-AFC51DD3C422}" srcOrd="0" destOrd="0" presId="urn:microsoft.com/office/officeart/2005/8/layout/orgChart1"/>
    <dgm:cxn modelId="{BE58E20A-A9C1-4D70-AFEF-FAFF1C10E0CA}" type="presParOf" srcId="{0C19687F-B310-4BEA-846A-4B7F321F775C}" destId="{C3B31E28-54C2-49DE-B37C-58CF62597073}" srcOrd="1" destOrd="0" presId="urn:microsoft.com/office/officeart/2005/8/layout/orgChart1"/>
    <dgm:cxn modelId="{6E1BF09F-54A6-425C-B845-EE8960C8A26F}" type="presParOf" srcId="{8C239158-536D-4336-A4EE-3EB91FFC81DA}" destId="{1739E6E4-D810-4A1A-A295-F4914CA98238}" srcOrd="1" destOrd="0" presId="urn:microsoft.com/office/officeart/2005/8/layout/orgChart1"/>
    <dgm:cxn modelId="{6FAF615D-E4D6-4C32-915F-6B937EB947A4}" type="presParOf" srcId="{8C239158-536D-4336-A4EE-3EB91FFC81DA}" destId="{13000DA8-3092-4F3E-AB2C-D63D2D24B10C}" srcOrd="2" destOrd="0" presId="urn:microsoft.com/office/officeart/2005/8/layout/orgChart1"/>
    <dgm:cxn modelId="{9768F421-D0B6-4C74-ADD0-57577F0573AB}" type="presParOf" srcId="{2F60819C-947C-4B96-B95D-0CE41A1DD3DF}" destId="{B31F929C-54C6-42B5-AD39-AAC074B7216A}" srcOrd="2" destOrd="0" presId="urn:microsoft.com/office/officeart/2005/8/layout/orgChart1"/>
    <dgm:cxn modelId="{60D3AEDD-85F9-4D7A-A6D2-888C036FB75C}" type="presParOf" srcId="{2F60819C-947C-4B96-B95D-0CE41A1DD3DF}" destId="{96A5EACB-1FAB-4C69-8E57-41867FC6D539}" srcOrd="3" destOrd="0" presId="urn:microsoft.com/office/officeart/2005/8/layout/orgChart1"/>
    <dgm:cxn modelId="{8A15474B-00D2-4F7E-B8C7-E29500B9E8E6}" type="presParOf" srcId="{96A5EACB-1FAB-4C69-8E57-41867FC6D539}" destId="{AF3503EE-006A-43B6-9275-96AC0E571BA1}" srcOrd="0" destOrd="0" presId="urn:microsoft.com/office/officeart/2005/8/layout/orgChart1"/>
    <dgm:cxn modelId="{59B8B0BB-45FF-470F-B687-E43053A25399}" type="presParOf" srcId="{AF3503EE-006A-43B6-9275-96AC0E571BA1}" destId="{6099E52A-4CEF-4427-AF48-75CC297A77D4}" srcOrd="0" destOrd="0" presId="urn:microsoft.com/office/officeart/2005/8/layout/orgChart1"/>
    <dgm:cxn modelId="{2EE31BA6-1FFE-4FFF-A833-ACC255C0A618}" type="presParOf" srcId="{AF3503EE-006A-43B6-9275-96AC0E571BA1}" destId="{BE70BB1D-9D86-4FE3-9CEA-CFD2F92F569E}" srcOrd="1" destOrd="0" presId="urn:microsoft.com/office/officeart/2005/8/layout/orgChart1"/>
    <dgm:cxn modelId="{B198BE04-F308-47A7-BB68-8FE18C817271}" type="presParOf" srcId="{96A5EACB-1FAB-4C69-8E57-41867FC6D539}" destId="{921618CD-7BEC-4CF4-9B48-800AA6451FD6}" srcOrd="1" destOrd="0" presId="urn:microsoft.com/office/officeart/2005/8/layout/orgChart1"/>
    <dgm:cxn modelId="{D81F403A-E2E1-4861-8512-D0F3975D7F59}" type="presParOf" srcId="{96A5EACB-1FAB-4C69-8E57-41867FC6D539}" destId="{A2A86387-A73F-4AD7-A5FC-CF3FC3CB1AF3}" srcOrd="2" destOrd="0" presId="urn:microsoft.com/office/officeart/2005/8/layout/orgChart1"/>
    <dgm:cxn modelId="{8D56E9DB-6020-4A5E-B097-5FC254A4AB26}" type="presParOf" srcId="{2F60819C-947C-4B96-B95D-0CE41A1DD3DF}" destId="{CEE52771-70BE-4342-90DA-1A21969DB53B}" srcOrd="4" destOrd="0" presId="urn:microsoft.com/office/officeart/2005/8/layout/orgChart1"/>
    <dgm:cxn modelId="{6FA0D167-0D4D-4D2C-98BB-327D38B50A22}" type="presParOf" srcId="{2F60819C-947C-4B96-B95D-0CE41A1DD3DF}" destId="{67922992-ABA6-40C2-9AFF-B2AA2DFC140B}" srcOrd="5" destOrd="0" presId="urn:microsoft.com/office/officeart/2005/8/layout/orgChart1"/>
    <dgm:cxn modelId="{9B0B34E8-4E54-42B8-930B-259C4476973D}" type="presParOf" srcId="{67922992-ABA6-40C2-9AFF-B2AA2DFC140B}" destId="{95EBB117-63E7-450D-A8A4-41DA0FA107A8}" srcOrd="0" destOrd="0" presId="urn:microsoft.com/office/officeart/2005/8/layout/orgChart1"/>
    <dgm:cxn modelId="{759C56F1-3D20-4D3C-8574-4EAA421631C1}" type="presParOf" srcId="{95EBB117-63E7-450D-A8A4-41DA0FA107A8}" destId="{B68E6931-AB15-4E0C-BE90-E8725DD33FFB}" srcOrd="0" destOrd="0" presId="urn:microsoft.com/office/officeart/2005/8/layout/orgChart1"/>
    <dgm:cxn modelId="{00869699-93AE-4FFF-B566-66ECE1A8A5A7}" type="presParOf" srcId="{95EBB117-63E7-450D-A8A4-41DA0FA107A8}" destId="{635D568C-66C4-4196-929E-3C500628F65B}" srcOrd="1" destOrd="0" presId="urn:microsoft.com/office/officeart/2005/8/layout/orgChart1"/>
    <dgm:cxn modelId="{03E29B3E-92E0-4000-A4FA-59B83C8A8732}" type="presParOf" srcId="{67922992-ABA6-40C2-9AFF-B2AA2DFC140B}" destId="{73214B3C-5828-45AD-85F1-95C7ACCF5CCB}" srcOrd="1" destOrd="0" presId="urn:microsoft.com/office/officeart/2005/8/layout/orgChart1"/>
    <dgm:cxn modelId="{C1F136DD-4AA3-47A8-A033-47F8C7618E97}" type="presParOf" srcId="{67922992-ABA6-40C2-9AFF-B2AA2DFC140B}" destId="{F46AFC48-C3FC-4D16-923D-49EE079953EE}" srcOrd="2" destOrd="0" presId="urn:microsoft.com/office/officeart/2005/8/layout/orgChart1"/>
    <dgm:cxn modelId="{63777D61-583A-47AF-BA19-44590600EB24}" type="presParOf" srcId="{2F60819C-947C-4B96-B95D-0CE41A1DD3DF}" destId="{E04001A9-0D3A-4D3C-B2CB-B1D00A6A2C62}" srcOrd="6" destOrd="0" presId="urn:microsoft.com/office/officeart/2005/8/layout/orgChart1"/>
    <dgm:cxn modelId="{9D26AFC5-0427-432C-AB87-8673C486F762}" type="presParOf" srcId="{2F60819C-947C-4B96-B95D-0CE41A1DD3DF}" destId="{07610D4B-CCF9-42AC-8638-F61F74284DB6}" srcOrd="7" destOrd="0" presId="urn:microsoft.com/office/officeart/2005/8/layout/orgChart1"/>
    <dgm:cxn modelId="{DD78C102-EC22-4144-91CF-F00B089017BA}" type="presParOf" srcId="{07610D4B-CCF9-42AC-8638-F61F74284DB6}" destId="{73FD08EB-7E9D-44DB-A5F8-F85AE001B70E}" srcOrd="0" destOrd="0" presId="urn:microsoft.com/office/officeart/2005/8/layout/orgChart1"/>
    <dgm:cxn modelId="{D5D9C966-94E7-4B61-9698-E449B058B453}" type="presParOf" srcId="{73FD08EB-7E9D-44DB-A5F8-F85AE001B70E}" destId="{CA7B7A88-C25A-4B86-B5F9-8732499E8B68}" srcOrd="0" destOrd="0" presId="urn:microsoft.com/office/officeart/2005/8/layout/orgChart1"/>
    <dgm:cxn modelId="{C359AC41-4B3E-4447-A479-939BF23C1E45}" type="presParOf" srcId="{73FD08EB-7E9D-44DB-A5F8-F85AE001B70E}" destId="{5BBFD58F-49A3-4DEA-9418-1B1EA255853F}" srcOrd="1" destOrd="0" presId="urn:microsoft.com/office/officeart/2005/8/layout/orgChart1"/>
    <dgm:cxn modelId="{E12F1966-B7C5-4DE1-A0F0-D6EC0D42CB12}" type="presParOf" srcId="{07610D4B-CCF9-42AC-8638-F61F74284DB6}" destId="{CDBE6FF6-CA7E-42EA-BEDD-F8DBCC92C769}" srcOrd="1" destOrd="0" presId="urn:microsoft.com/office/officeart/2005/8/layout/orgChart1"/>
    <dgm:cxn modelId="{4B3BDB50-4B71-42E9-A5CD-66D60E3F919A}" type="presParOf" srcId="{07610D4B-CCF9-42AC-8638-F61F74284DB6}" destId="{74AB4DEE-B9AE-4B18-8FF4-45953ECE1EA1}" srcOrd="2" destOrd="0" presId="urn:microsoft.com/office/officeart/2005/8/layout/orgChart1"/>
    <dgm:cxn modelId="{F0ECF8AC-4A93-4DB0-B813-A0FDB71AD577}" type="presParOf" srcId="{D36BBDF9-49A5-4A8B-8BE2-A4CD48EEF009}" destId="{62924FBB-415A-471B-A212-8793CE1B7FF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170A2F5-83E0-4AF2-991B-D83654F44D2A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6CDC97-E8E5-411B-BBBF-B5F2F5FCDD3F}">
      <dgm:prSet phldrT="[Текст]"/>
      <dgm:spPr/>
      <dgm:t>
        <a:bodyPr/>
        <a:lstStyle/>
        <a:p>
          <a:r>
            <a:rPr lang="ru-RU" dirty="0" smtClean="0"/>
            <a:t>Охрана семьи и детства</a:t>
          </a:r>
        </a:p>
        <a:p>
          <a:r>
            <a:rPr lang="ru-RU" dirty="0" smtClean="0"/>
            <a:t>61,3 млн. рублей</a:t>
          </a:r>
          <a:endParaRPr lang="ru-RU" dirty="0"/>
        </a:p>
      </dgm:t>
    </dgm:pt>
    <dgm:pt modelId="{6C58D30E-4F43-4727-9C13-FB1D1F20D4F5}" type="parTrans" cxnId="{F305D4BE-6739-43A2-88AA-C7A763571037}">
      <dgm:prSet/>
      <dgm:spPr/>
      <dgm:t>
        <a:bodyPr/>
        <a:lstStyle/>
        <a:p>
          <a:endParaRPr lang="ru-RU"/>
        </a:p>
      </dgm:t>
    </dgm:pt>
    <dgm:pt modelId="{8EF4D5F5-6F0D-419F-80A0-2DC32F2C680E}" type="sibTrans" cxnId="{F305D4BE-6739-43A2-88AA-C7A763571037}">
      <dgm:prSet/>
      <dgm:spPr/>
      <dgm:t>
        <a:bodyPr/>
        <a:lstStyle/>
        <a:p>
          <a:endParaRPr lang="ru-RU"/>
        </a:p>
      </dgm:t>
    </dgm:pt>
    <dgm:pt modelId="{B9242C78-612E-4C38-A049-83915ACD6A4F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100" dirty="0" smtClean="0"/>
            <a:t>осуществление отдельных государственных полномочий по предоставлению ежемесячных денежных выплат на содержание детей-сирот и детей, оставшихся без попечения родителей, находящихся под опекой (попечительством) или переданных на воспитание в приемные семьи 54,1  млн. рублей</a:t>
          </a:r>
          <a:endParaRPr lang="ru-RU" sz="1100" dirty="0"/>
        </a:p>
      </dgm:t>
    </dgm:pt>
    <dgm:pt modelId="{E43B765A-63EF-4430-B364-4840D5885004}" type="parTrans" cxnId="{05E72361-D5F3-4C70-924B-3949CCDECDBA}">
      <dgm:prSet/>
      <dgm:spPr>
        <a:solidFill>
          <a:schemeClr val="accent1"/>
        </a:solidFill>
      </dgm:spPr>
      <dgm:t>
        <a:bodyPr/>
        <a:lstStyle/>
        <a:p>
          <a:endParaRPr lang="ru-RU"/>
        </a:p>
      </dgm:t>
    </dgm:pt>
    <dgm:pt modelId="{BCBF399E-64B0-49B7-918E-30B995EFB60D}" type="sibTrans" cxnId="{05E72361-D5F3-4C70-924B-3949CCDECDBA}">
      <dgm:prSet/>
      <dgm:spPr/>
      <dgm:t>
        <a:bodyPr/>
        <a:lstStyle/>
        <a:p>
          <a:endParaRPr lang="ru-RU"/>
        </a:p>
      </dgm:t>
    </dgm:pt>
    <dgm:pt modelId="{E03C24FC-5EDA-45D5-8749-DEB1C1AA99DA}">
      <dgm:prSet phldrT="[Текст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100" dirty="0" smtClean="0"/>
            <a:t>выплата денежных средств на обеспечение бесплатного проезда на городском, пригородном, в сельской местности на внутрирайонном транспорте (кроме такси) детей-сирот и детей, оставшихся без попечения родителей, находящихся под опекой (попечительством) или на воспитание в приемные семьях (за исключением детей, обучающихся в федеральных образовательных  учреждениях) 0,1млн. руб</a:t>
          </a:r>
          <a:r>
            <a:rPr lang="ru-RU" sz="800" dirty="0" smtClean="0"/>
            <a:t>лей</a:t>
          </a:r>
          <a:endParaRPr lang="ru-RU" sz="800" dirty="0"/>
        </a:p>
      </dgm:t>
    </dgm:pt>
    <dgm:pt modelId="{614D4711-19D4-4DB7-8903-4F9A44246A43}" type="parTrans" cxnId="{B60B3DB3-BBB3-4CF5-9E74-9B5CCA5868F1}">
      <dgm:prSet/>
      <dgm:spPr>
        <a:solidFill>
          <a:schemeClr val="accent1"/>
        </a:solidFill>
      </dgm:spPr>
      <dgm:t>
        <a:bodyPr/>
        <a:lstStyle/>
        <a:p>
          <a:endParaRPr lang="ru-RU"/>
        </a:p>
      </dgm:t>
    </dgm:pt>
    <dgm:pt modelId="{03A03466-9A61-4BD5-AC5F-6D3D205F9F6F}" type="sibTrans" cxnId="{B60B3DB3-BBB3-4CF5-9E74-9B5CCA5868F1}">
      <dgm:prSet/>
      <dgm:spPr/>
      <dgm:t>
        <a:bodyPr/>
        <a:lstStyle/>
        <a:p>
          <a:endParaRPr lang="ru-RU"/>
        </a:p>
      </dgm:t>
    </dgm:pt>
    <dgm:pt modelId="{AAF07C73-3649-48AA-88B5-C3B8D1FD1C91}">
      <dgm:prSet phldrT="[Текст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100" dirty="0" smtClean="0"/>
            <a:t>предоставление ежемесячных денежных выплат на содержание детей-сирот  и детей, оставшихся без попечения родителей, переданных на патронатное воспитание 0,1млн. рублей</a:t>
          </a:r>
          <a:endParaRPr lang="ru-RU" sz="1100" dirty="0"/>
        </a:p>
      </dgm:t>
    </dgm:pt>
    <dgm:pt modelId="{8BC36789-A934-4EAB-9CB8-94A20E1FAB3F}" type="parTrans" cxnId="{76FABA55-11DC-4016-9AEB-DD184471C65A}">
      <dgm:prSet/>
      <dgm:spPr>
        <a:solidFill>
          <a:schemeClr val="accent1"/>
        </a:solidFill>
      </dgm:spPr>
      <dgm:t>
        <a:bodyPr/>
        <a:lstStyle/>
        <a:p>
          <a:endParaRPr lang="ru-RU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12D03DB8-1595-4E56-A05F-FBB6573760A6}" type="sibTrans" cxnId="{76FABA55-11DC-4016-9AEB-DD184471C65A}">
      <dgm:prSet/>
      <dgm:spPr/>
      <dgm:t>
        <a:bodyPr/>
        <a:lstStyle/>
        <a:p>
          <a:endParaRPr lang="ru-RU"/>
        </a:p>
      </dgm:t>
    </dgm:pt>
    <dgm:pt modelId="{C026AC0F-7B59-4810-9F5D-C214C8888EEE}">
      <dgm:prSet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100" dirty="0" smtClean="0"/>
            <a:t>обеспечение выплаты ежемесячного вознаграждения, причитающегося патронатным воспитателям за оказание услуг по осуществлению патронатного воспитания, социального патроната и </a:t>
          </a:r>
          <a:r>
            <a:rPr lang="ru-RU" sz="1100" dirty="0" err="1" smtClean="0"/>
            <a:t>посинтернатного</a:t>
          </a:r>
          <a:r>
            <a:rPr lang="ru-RU" sz="1100" dirty="0" smtClean="0"/>
            <a:t> сопровождения 0,1 млн. рублей</a:t>
          </a:r>
          <a:endParaRPr lang="ru-RU" sz="1100" dirty="0"/>
        </a:p>
      </dgm:t>
    </dgm:pt>
    <dgm:pt modelId="{C5312AA7-A449-43B6-AB0F-4391CDA504EC}" type="parTrans" cxnId="{C09BAA58-A878-46E7-BE76-973484C24025}">
      <dgm:prSet/>
      <dgm:spPr>
        <a:solidFill>
          <a:schemeClr val="accent1"/>
        </a:solidFill>
      </dgm:spPr>
      <dgm:t>
        <a:bodyPr/>
        <a:lstStyle/>
        <a:p>
          <a:endParaRPr lang="ru-RU"/>
        </a:p>
      </dgm:t>
    </dgm:pt>
    <dgm:pt modelId="{2A531B79-C4A3-4360-B365-30FE10E0F692}" type="sibTrans" cxnId="{C09BAA58-A878-46E7-BE76-973484C24025}">
      <dgm:prSet/>
      <dgm:spPr/>
      <dgm:t>
        <a:bodyPr/>
        <a:lstStyle/>
        <a:p>
          <a:endParaRPr lang="ru-RU"/>
        </a:p>
      </dgm:t>
    </dgm:pt>
    <dgm:pt modelId="{F67D14F0-7699-4ED4-933C-0C642EB6B6AC}">
      <dgm:prSet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100" dirty="0" smtClean="0"/>
            <a:t>выплату компенсации части родительской платы за содержание ребенка в муниципальных образовательных учреждениях, реализующих основную общеобразовательную программу дошкольного образования 6,9 млн. рублей</a:t>
          </a:r>
          <a:endParaRPr lang="ru-RU" sz="1100" dirty="0"/>
        </a:p>
      </dgm:t>
    </dgm:pt>
    <dgm:pt modelId="{BAC50B78-4901-44B8-A641-BA9E5AFA2FB6}" type="parTrans" cxnId="{D0A276FA-A271-4AE4-B556-DBAD520E2D31}">
      <dgm:prSet/>
      <dgm:spPr>
        <a:solidFill>
          <a:schemeClr val="accent1"/>
        </a:solidFill>
      </dgm:spPr>
      <dgm:t>
        <a:bodyPr/>
        <a:lstStyle/>
        <a:p>
          <a:endParaRPr lang="ru-RU"/>
        </a:p>
      </dgm:t>
    </dgm:pt>
    <dgm:pt modelId="{DC1DAE24-636B-4956-A2D7-AE62CD6ADF01}" type="sibTrans" cxnId="{D0A276FA-A271-4AE4-B556-DBAD520E2D31}">
      <dgm:prSet/>
      <dgm:spPr/>
      <dgm:t>
        <a:bodyPr/>
        <a:lstStyle/>
        <a:p>
          <a:endParaRPr lang="ru-RU"/>
        </a:p>
      </dgm:t>
    </dgm:pt>
    <dgm:pt modelId="{CF73BF12-21DB-4F4C-8849-41C9B1ED6602}" type="pres">
      <dgm:prSet presAssocID="{9170A2F5-83E0-4AF2-991B-D83654F44D2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0A2FAA-C8F6-42C1-BBD0-53A21ABE5D6E}" type="pres">
      <dgm:prSet presAssocID="{556CDC97-E8E5-411B-BBBF-B5F2F5FCDD3F}" presName="centerShape" presStyleLbl="node0" presStyleIdx="0" presStyleCnt="1"/>
      <dgm:spPr/>
      <dgm:t>
        <a:bodyPr/>
        <a:lstStyle/>
        <a:p>
          <a:endParaRPr lang="ru-RU"/>
        </a:p>
      </dgm:t>
    </dgm:pt>
    <dgm:pt modelId="{19F3C379-41B2-4CD0-829B-C58546737C9F}" type="pres">
      <dgm:prSet presAssocID="{E43B765A-63EF-4430-B364-4840D5885004}" presName="parTrans" presStyleLbl="sibTrans2D1" presStyleIdx="0" presStyleCnt="5"/>
      <dgm:spPr/>
      <dgm:t>
        <a:bodyPr/>
        <a:lstStyle/>
        <a:p>
          <a:endParaRPr lang="ru-RU"/>
        </a:p>
      </dgm:t>
    </dgm:pt>
    <dgm:pt modelId="{FD5850EC-117F-454B-82D7-7FD618DCDC63}" type="pres">
      <dgm:prSet presAssocID="{E43B765A-63EF-4430-B364-4840D5885004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DA176CEF-B1B1-45EA-B9EC-2992F60DCCD3}" type="pres">
      <dgm:prSet presAssocID="{B9242C78-612E-4C38-A049-83915ACD6A4F}" presName="node" presStyleLbl="node1" presStyleIdx="0" presStyleCnt="5" custScaleX="15863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9F917CD1-4C65-4DAF-B147-4D26DC261334}" type="pres">
      <dgm:prSet presAssocID="{614D4711-19D4-4DB7-8903-4F9A44246A43}" presName="parTrans" presStyleLbl="sibTrans2D1" presStyleIdx="1" presStyleCnt="5"/>
      <dgm:spPr/>
      <dgm:t>
        <a:bodyPr/>
        <a:lstStyle/>
        <a:p>
          <a:endParaRPr lang="ru-RU"/>
        </a:p>
      </dgm:t>
    </dgm:pt>
    <dgm:pt modelId="{9E3A2EC1-CB88-4943-A520-E4A0DE2697D0}" type="pres">
      <dgm:prSet presAssocID="{614D4711-19D4-4DB7-8903-4F9A44246A43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0B5B72DE-4D21-47E8-92DF-9F34DFBCCC5C}" type="pres">
      <dgm:prSet presAssocID="{E03C24FC-5EDA-45D5-8749-DEB1C1AA99DA}" presName="node" presStyleLbl="node1" presStyleIdx="1" presStyleCnt="5" custScaleX="137776" custScaleY="157989" custRadScaleRad="123938" custRadScaleInc="2050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4A990E3E-0AF8-4633-800F-D5FAAAA5DABB}" type="pres">
      <dgm:prSet presAssocID="{8BC36789-A934-4EAB-9CB8-94A20E1FAB3F}" presName="parTrans" presStyleLbl="sibTrans2D1" presStyleIdx="2" presStyleCnt="5"/>
      <dgm:spPr/>
      <dgm:t>
        <a:bodyPr/>
        <a:lstStyle/>
        <a:p>
          <a:endParaRPr lang="ru-RU"/>
        </a:p>
      </dgm:t>
    </dgm:pt>
    <dgm:pt modelId="{44C52596-4942-40E6-9FAA-9024C4620D9D}" type="pres">
      <dgm:prSet presAssocID="{8BC36789-A934-4EAB-9CB8-94A20E1FAB3F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C2ECE60B-E2EE-4E50-8D32-342BC253257E}" type="pres">
      <dgm:prSet presAssocID="{AAF07C73-3649-48AA-88B5-C3B8D1FD1C91}" presName="node" presStyleLbl="node1" presStyleIdx="2" presStyleCnt="5" custScaleX="158496" custScaleY="68458" custRadScaleRad="105081" custRadScaleInc="-1321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DAF736B6-2FE7-4618-9AD9-301369645458}" type="pres">
      <dgm:prSet presAssocID="{C5312AA7-A449-43B6-AB0F-4391CDA504EC}" presName="parTrans" presStyleLbl="sibTrans2D1" presStyleIdx="3" presStyleCnt="5"/>
      <dgm:spPr/>
      <dgm:t>
        <a:bodyPr/>
        <a:lstStyle/>
        <a:p>
          <a:endParaRPr lang="ru-RU"/>
        </a:p>
      </dgm:t>
    </dgm:pt>
    <dgm:pt modelId="{D5DBC366-6C7A-4AA5-9B93-64DC4D1CBC89}" type="pres">
      <dgm:prSet presAssocID="{C5312AA7-A449-43B6-AB0F-4391CDA504EC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A85A3122-DB1A-444E-BF16-FE59F5D24CAE}" type="pres">
      <dgm:prSet presAssocID="{C026AC0F-7B59-4810-9F5D-C214C8888EEE}" presName="node" presStyleLbl="node1" presStyleIdx="3" presStyleCnt="5" custScaleX="161539" custScaleY="65737" custRadScaleRad="120096" custRadScaleInc="3171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884BF49D-AEC7-4AD6-9832-E67A787413FF}" type="pres">
      <dgm:prSet presAssocID="{BAC50B78-4901-44B8-A641-BA9E5AFA2FB6}" presName="parTrans" presStyleLbl="sibTrans2D1" presStyleIdx="4" presStyleCnt="5"/>
      <dgm:spPr/>
      <dgm:t>
        <a:bodyPr/>
        <a:lstStyle/>
        <a:p>
          <a:endParaRPr lang="ru-RU"/>
        </a:p>
      </dgm:t>
    </dgm:pt>
    <dgm:pt modelId="{6DBB339F-FF77-4B92-AA78-5A15A97CA550}" type="pres">
      <dgm:prSet presAssocID="{BAC50B78-4901-44B8-A641-BA9E5AFA2FB6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ABF51B14-266B-4EC3-88E1-FE928D1C5D43}" type="pres">
      <dgm:prSet presAssocID="{F67D14F0-7699-4ED4-933C-0C642EB6B6AC}" presName="node" presStyleLbl="node1" presStyleIdx="4" presStyleCnt="5" custScaleY="133368" custRadScaleRad="121466" custRadScaleInc="-1164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E8CA5040-14B0-4B84-B3E4-8A8FEFFA417A}" type="presOf" srcId="{F67D14F0-7699-4ED4-933C-0C642EB6B6AC}" destId="{ABF51B14-266B-4EC3-88E1-FE928D1C5D43}" srcOrd="0" destOrd="0" presId="urn:microsoft.com/office/officeart/2005/8/layout/radial5"/>
    <dgm:cxn modelId="{58BA34F8-D40B-452C-BE0A-241EB179CA12}" type="presOf" srcId="{C5312AA7-A449-43B6-AB0F-4391CDA504EC}" destId="{D5DBC366-6C7A-4AA5-9B93-64DC4D1CBC89}" srcOrd="1" destOrd="0" presId="urn:microsoft.com/office/officeart/2005/8/layout/radial5"/>
    <dgm:cxn modelId="{BC9E1E0A-02EB-4F66-AAAF-03A1CB242A44}" type="presOf" srcId="{556CDC97-E8E5-411B-BBBF-B5F2F5FCDD3F}" destId="{690A2FAA-C8F6-42C1-BBD0-53A21ABE5D6E}" srcOrd="0" destOrd="0" presId="urn:microsoft.com/office/officeart/2005/8/layout/radial5"/>
    <dgm:cxn modelId="{E6407BDA-8228-4B06-AC87-B11C35623277}" type="presOf" srcId="{E03C24FC-5EDA-45D5-8749-DEB1C1AA99DA}" destId="{0B5B72DE-4D21-47E8-92DF-9F34DFBCCC5C}" srcOrd="0" destOrd="0" presId="urn:microsoft.com/office/officeart/2005/8/layout/radial5"/>
    <dgm:cxn modelId="{325F20A8-F40D-45DB-8A54-5BBEB4088DAC}" type="presOf" srcId="{BAC50B78-4901-44B8-A641-BA9E5AFA2FB6}" destId="{884BF49D-AEC7-4AD6-9832-E67A787413FF}" srcOrd="0" destOrd="0" presId="urn:microsoft.com/office/officeart/2005/8/layout/radial5"/>
    <dgm:cxn modelId="{7CD1411D-F46B-46C9-9F36-4FC981B31702}" type="presOf" srcId="{C5312AA7-A449-43B6-AB0F-4391CDA504EC}" destId="{DAF736B6-2FE7-4618-9AD9-301369645458}" srcOrd="0" destOrd="0" presId="urn:microsoft.com/office/officeart/2005/8/layout/radial5"/>
    <dgm:cxn modelId="{F305D4BE-6739-43A2-88AA-C7A763571037}" srcId="{9170A2F5-83E0-4AF2-991B-D83654F44D2A}" destId="{556CDC97-E8E5-411B-BBBF-B5F2F5FCDD3F}" srcOrd="0" destOrd="0" parTransId="{6C58D30E-4F43-4727-9C13-FB1D1F20D4F5}" sibTransId="{8EF4D5F5-6F0D-419F-80A0-2DC32F2C680E}"/>
    <dgm:cxn modelId="{BEA2564C-2A24-4D30-9D47-33601005F575}" type="presOf" srcId="{B9242C78-612E-4C38-A049-83915ACD6A4F}" destId="{DA176CEF-B1B1-45EA-B9EC-2992F60DCCD3}" srcOrd="0" destOrd="0" presId="urn:microsoft.com/office/officeart/2005/8/layout/radial5"/>
    <dgm:cxn modelId="{C09BAA58-A878-46E7-BE76-973484C24025}" srcId="{556CDC97-E8E5-411B-BBBF-B5F2F5FCDD3F}" destId="{C026AC0F-7B59-4810-9F5D-C214C8888EEE}" srcOrd="3" destOrd="0" parTransId="{C5312AA7-A449-43B6-AB0F-4391CDA504EC}" sibTransId="{2A531B79-C4A3-4360-B365-30FE10E0F692}"/>
    <dgm:cxn modelId="{76FABA55-11DC-4016-9AEB-DD184471C65A}" srcId="{556CDC97-E8E5-411B-BBBF-B5F2F5FCDD3F}" destId="{AAF07C73-3649-48AA-88B5-C3B8D1FD1C91}" srcOrd="2" destOrd="0" parTransId="{8BC36789-A934-4EAB-9CB8-94A20E1FAB3F}" sibTransId="{12D03DB8-1595-4E56-A05F-FBB6573760A6}"/>
    <dgm:cxn modelId="{02FC8B38-E256-484D-8660-79C39617D378}" type="presOf" srcId="{E43B765A-63EF-4430-B364-4840D5885004}" destId="{19F3C379-41B2-4CD0-829B-C58546737C9F}" srcOrd="0" destOrd="0" presId="urn:microsoft.com/office/officeart/2005/8/layout/radial5"/>
    <dgm:cxn modelId="{731AE0A0-22D5-4FF3-B91F-C83CAD98CC2D}" type="presOf" srcId="{8BC36789-A934-4EAB-9CB8-94A20E1FAB3F}" destId="{4A990E3E-0AF8-4633-800F-D5FAAAA5DABB}" srcOrd="0" destOrd="0" presId="urn:microsoft.com/office/officeart/2005/8/layout/radial5"/>
    <dgm:cxn modelId="{97091BC3-17A3-4D33-B654-C80423E948BB}" type="presOf" srcId="{614D4711-19D4-4DB7-8903-4F9A44246A43}" destId="{9F917CD1-4C65-4DAF-B147-4D26DC261334}" srcOrd="0" destOrd="0" presId="urn:microsoft.com/office/officeart/2005/8/layout/radial5"/>
    <dgm:cxn modelId="{05E72361-D5F3-4C70-924B-3949CCDECDBA}" srcId="{556CDC97-E8E5-411B-BBBF-B5F2F5FCDD3F}" destId="{B9242C78-612E-4C38-A049-83915ACD6A4F}" srcOrd="0" destOrd="0" parTransId="{E43B765A-63EF-4430-B364-4840D5885004}" sibTransId="{BCBF399E-64B0-49B7-918E-30B995EFB60D}"/>
    <dgm:cxn modelId="{5E61F5E1-6801-4A78-9390-75EFE174E9B6}" type="presOf" srcId="{9170A2F5-83E0-4AF2-991B-D83654F44D2A}" destId="{CF73BF12-21DB-4F4C-8849-41C9B1ED6602}" srcOrd="0" destOrd="0" presId="urn:microsoft.com/office/officeart/2005/8/layout/radial5"/>
    <dgm:cxn modelId="{31A7D7FF-8684-4387-845C-99FE9AD322F8}" type="presOf" srcId="{C026AC0F-7B59-4810-9F5D-C214C8888EEE}" destId="{A85A3122-DB1A-444E-BF16-FE59F5D24CAE}" srcOrd="0" destOrd="0" presId="urn:microsoft.com/office/officeart/2005/8/layout/radial5"/>
    <dgm:cxn modelId="{984D14D7-B243-4235-AA95-1EBC047D69BB}" type="presOf" srcId="{AAF07C73-3649-48AA-88B5-C3B8D1FD1C91}" destId="{C2ECE60B-E2EE-4E50-8D32-342BC253257E}" srcOrd="0" destOrd="0" presId="urn:microsoft.com/office/officeart/2005/8/layout/radial5"/>
    <dgm:cxn modelId="{1ADC78E6-82A3-432C-904D-1086E43DEE08}" type="presOf" srcId="{E43B765A-63EF-4430-B364-4840D5885004}" destId="{FD5850EC-117F-454B-82D7-7FD618DCDC63}" srcOrd="1" destOrd="0" presId="urn:microsoft.com/office/officeart/2005/8/layout/radial5"/>
    <dgm:cxn modelId="{0AF14485-9263-4347-AB02-969F1302C0F5}" type="presOf" srcId="{BAC50B78-4901-44B8-A641-BA9E5AFA2FB6}" destId="{6DBB339F-FF77-4B92-AA78-5A15A97CA550}" srcOrd="1" destOrd="0" presId="urn:microsoft.com/office/officeart/2005/8/layout/radial5"/>
    <dgm:cxn modelId="{AEE37AF0-9C24-4B84-9C59-E5E5F2CA3742}" type="presOf" srcId="{614D4711-19D4-4DB7-8903-4F9A44246A43}" destId="{9E3A2EC1-CB88-4943-A520-E4A0DE2697D0}" srcOrd="1" destOrd="0" presId="urn:microsoft.com/office/officeart/2005/8/layout/radial5"/>
    <dgm:cxn modelId="{CACFE04B-C179-4820-BC7B-142C4775C282}" type="presOf" srcId="{8BC36789-A934-4EAB-9CB8-94A20E1FAB3F}" destId="{44C52596-4942-40E6-9FAA-9024C4620D9D}" srcOrd="1" destOrd="0" presId="urn:microsoft.com/office/officeart/2005/8/layout/radial5"/>
    <dgm:cxn modelId="{B60B3DB3-BBB3-4CF5-9E74-9B5CCA5868F1}" srcId="{556CDC97-E8E5-411B-BBBF-B5F2F5FCDD3F}" destId="{E03C24FC-5EDA-45D5-8749-DEB1C1AA99DA}" srcOrd="1" destOrd="0" parTransId="{614D4711-19D4-4DB7-8903-4F9A44246A43}" sibTransId="{03A03466-9A61-4BD5-AC5F-6D3D205F9F6F}"/>
    <dgm:cxn modelId="{D0A276FA-A271-4AE4-B556-DBAD520E2D31}" srcId="{556CDC97-E8E5-411B-BBBF-B5F2F5FCDD3F}" destId="{F67D14F0-7699-4ED4-933C-0C642EB6B6AC}" srcOrd="4" destOrd="0" parTransId="{BAC50B78-4901-44B8-A641-BA9E5AFA2FB6}" sibTransId="{DC1DAE24-636B-4956-A2D7-AE62CD6ADF01}"/>
    <dgm:cxn modelId="{2908F300-A6D9-4562-8535-F1E96F715B4F}" type="presParOf" srcId="{CF73BF12-21DB-4F4C-8849-41C9B1ED6602}" destId="{690A2FAA-C8F6-42C1-BBD0-53A21ABE5D6E}" srcOrd="0" destOrd="0" presId="urn:microsoft.com/office/officeart/2005/8/layout/radial5"/>
    <dgm:cxn modelId="{887FC1D8-CB8B-42D4-BEB1-19DEF459082C}" type="presParOf" srcId="{CF73BF12-21DB-4F4C-8849-41C9B1ED6602}" destId="{19F3C379-41B2-4CD0-829B-C58546737C9F}" srcOrd="1" destOrd="0" presId="urn:microsoft.com/office/officeart/2005/8/layout/radial5"/>
    <dgm:cxn modelId="{48E38AB6-71FF-4567-BB0A-C330FC3E6748}" type="presParOf" srcId="{19F3C379-41B2-4CD0-829B-C58546737C9F}" destId="{FD5850EC-117F-454B-82D7-7FD618DCDC63}" srcOrd="0" destOrd="0" presId="urn:microsoft.com/office/officeart/2005/8/layout/radial5"/>
    <dgm:cxn modelId="{928DB69F-9C20-4A58-88FD-FF4A5199AA81}" type="presParOf" srcId="{CF73BF12-21DB-4F4C-8849-41C9B1ED6602}" destId="{DA176CEF-B1B1-45EA-B9EC-2992F60DCCD3}" srcOrd="2" destOrd="0" presId="urn:microsoft.com/office/officeart/2005/8/layout/radial5"/>
    <dgm:cxn modelId="{AF6D6194-C4BD-4830-A588-D04D7565F7B7}" type="presParOf" srcId="{CF73BF12-21DB-4F4C-8849-41C9B1ED6602}" destId="{9F917CD1-4C65-4DAF-B147-4D26DC261334}" srcOrd="3" destOrd="0" presId="urn:microsoft.com/office/officeart/2005/8/layout/radial5"/>
    <dgm:cxn modelId="{F7618B9D-3D0C-4AB5-8E71-3BFE502A3390}" type="presParOf" srcId="{9F917CD1-4C65-4DAF-B147-4D26DC261334}" destId="{9E3A2EC1-CB88-4943-A520-E4A0DE2697D0}" srcOrd="0" destOrd="0" presId="urn:microsoft.com/office/officeart/2005/8/layout/radial5"/>
    <dgm:cxn modelId="{9B3107CC-F6B4-4D7E-9CA8-281C36A3A848}" type="presParOf" srcId="{CF73BF12-21DB-4F4C-8849-41C9B1ED6602}" destId="{0B5B72DE-4D21-47E8-92DF-9F34DFBCCC5C}" srcOrd="4" destOrd="0" presId="urn:microsoft.com/office/officeart/2005/8/layout/radial5"/>
    <dgm:cxn modelId="{945791AB-5417-4B34-8C34-E3972897974A}" type="presParOf" srcId="{CF73BF12-21DB-4F4C-8849-41C9B1ED6602}" destId="{4A990E3E-0AF8-4633-800F-D5FAAAA5DABB}" srcOrd="5" destOrd="0" presId="urn:microsoft.com/office/officeart/2005/8/layout/radial5"/>
    <dgm:cxn modelId="{F42E8DF2-4B6E-4752-9F84-819F27463DA9}" type="presParOf" srcId="{4A990E3E-0AF8-4633-800F-D5FAAAA5DABB}" destId="{44C52596-4942-40E6-9FAA-9024C4620D9D}" srcOrd="0" destOrd="0" presId="urn:microsoft.com/office/officeart/2005/8/layout/radial5"/>
    <dgm:cxn modelId="{2E00E1A3-1BD7-4579-B5BD-3F2889012D6F}" type="presParOf" srcId="{CF73BF12-21DB-4F4C-8849-41C9B1ED6602}" destId="{C2ECE60B-E2EE-4E50-8D32-342BC253257E}" srcOrd="6" destOrd="0" presId="urn:microsoft.com/office/officeart/2005/8/layout/radial5"/>
    <dgm:cxn modelId="{46DFA541-E13F-4ED8-86C5-4E09DA47A2EC}" type="presParOf" srcId="{CF73BF12-21DB-4F4C-8849-41C9B1ED6602}" destId="{DAF736B6-2FE7-4618-9AD9-301369645458}" srcOrd="7" destOrd="0" presId="urn:microsoft.com/office/officeart/2005/8/layout/radial5"/>
    <dgm:cxn modelId="{BBC3B2D7-B95F-4E1A-9599-95BF54F00358}" type="presParOf" srcId="{DAF736B6-2FE7-4618-9AD9-301369645458}" destId="{D5DBC366-6C7A-4AA5-9B93-64DC4D1CBC89}" srcOrd="0" destOrd="0" presId="urn:microsoft.com/office/officeart/2005/8/layout/radial5"/>
    <dgm:cxn modelId="{B91E1F5E-CAB2-4E3F-8B5D-A3EB61D62760}" type="presParOf" srcId="{CF73BF12-21DB-4F4C-8849-41C9B1ED6602}" destId="{A85A3122-DB1A-444E-BF16-FE59F5D24CAE}" srcOrd="8" destOrd="0" presId="urn:microsoft.com/office/officeart/2005/8/layout/radial5"/>
    <dgm:cxn modelId="{DFE0456F-9D71-4CCC-9715-786B708161AB}" type="presParOf" srcId="{CF73BF12-21DB-4F4C-8849-41C9B1ED6602}" destId="{884BF49D-AEC7-4AD6-9832-E67A787413FF}" srcOrd="9" destOrd="0" presId="urn:microsoft.com/office/officeart/2005/8/layout/radial5"/>
    <dgm:cxn modelId="{4BF283E9-0394-4C45-8128-28A00DA15534}" type="presParOf" srcId="{884BF49D-AEC7-4AD6-9832-E67A787413FF}" destId="{6DBB339F-FF77-4B92-AA78-5A15A97CA550}" srcOrd="0" destOrd="0" presId="urn:microsoft.com/office/officeart/2005/8/layout/radial5"/>
    <dgm:cxn modelId="{A9FD9906-157D-40F5-9042-6454C820E4D3}" type="presParOf" srcId="{CF73BF12-21DB-4F4C-8849-41C9B1ED6602}" destId="{ABF51B14-266B-4EC3-88E1-FE928D1C5D43}" srcOrd="10" destOrd="0" presId="urn:microsoft.com/office/officeart/2005/8/layout/radial5"/>
  </dgm:cxnLst>
  <dgm:bg>
    <a:blipFill dpi="0" rotWithShape="1">
      <a:blip xmlns:r="http://schemas.openxmlformats.org/officeDocument/2006/relationships" r:embed="rId1">
        <a:alphaModFix amt="48000"/>
      </a:blip>
      <a:srcRect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3E4E252-2CE0-4262-B29F-2CC36FE432A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FAAC58-91D0-4A2B-A6DB-E5F82A96A188}">
      <dgm:prSet phldrT="[Текст]" custT="1"/>
      <dgm:spPr/>
      <dgm:t>
        <a:bodyPr/>
        <a:lstStyle/>
        <a:p>
          <a:r>
            <a:rPr lang="ru-RU" sz="2600" b="1" dirty="0" smtClean="0"/>
            <a:t>Национальная безопасность и правоохранительная деятельность</a:t>
          </a:r>
        </a:p>
        <a:p>
          <a:r>
            <a:rPr lang="ru-RU" sz="2000" dirty="0" smtClean="0"/>
            <a:t>14,9 млн. рублей</a:t>
          </a:r>
          <a:endParaRPr lang="ru-RU" sz="2000" dirty="0"/>
        </a:p>
      </dgm:t>
    </dgm:pt>
    <dgm:pt modelId="{54558027-96FE-4B9F-8FC1-DC4C6C5D13E4}" type="parTrans" cxnId="{95691CA8-3E7A-4916-AA1A-D692DAA1D4AC}">
      <dgm:prSet/>
      <dgm:spPr/>
      <dgm:t>
        <a:bodyPr/>
        <a:lstStyle/>
        <a:p>
          <a:endParaRPr lang="ru-RU"/>
        </a:p>
      </dgm:t>
    </dgm:pt>
    <dgm:pt modelId="{63187BE1-E143-4D8C-8D45-626428EDCC75}" type="sibTrans" cxnId="{95691CA8-3E7A-4916-AA1A-D692DAA1D4AC}">
      <dgm:prSet/>
      <dgm:spPr/>
      <dgm:t>
        <a:bodyPr/>
        <a:lstStyle/>
        <a:p>
          <a:endParaRPr lang="ru-RU"/>
        </a:p>
      </dgm:t>
    </dgm:pt>
    <dgm:pt modelId="{168BB4A4-A517-4ABB-9AAE-187AC297018D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dirty="0" smtClean="0"/>
            <a:t>мероприятия по предупреждению и ликвидации последствий чрезвычайных ситуаций и стихийных бедствий 0,2 млн. рублей</a:t>
          </a:r>
          <a:endParaRPr lang="ru-RU" sz="1400" dirty="0"/>
        </a:p>
      </dgm:t>
    </dgm:pt>
    <dgm:pt modelId="{E3D65D1C-BAD7-4606-893C-DD9FC61FE180}" type="parTrans" cxnId="{CDC04177-0E2B-4FF7-A814-C5FD50931EA7}">
      <dgm:prSet/>
      <dgm:spPr/>
      <dgm:t>
        <a:bodyPr/>
        <a:lstStyle/>
        <a:p>
          <a:endParaRPr lang="ru-RU"/>
        </a:p>
      </dgm:t>
    </dgm:pt>
    <dgm:pt modelId="{57E2FEDB-094A-4826-A0DA-87BAED4112A4}" type="sibTrans" cxnId="{CDC04177-0E2B-4FF7-A814-C5FD50931EA7}">
      <dgm:prSet/>
      <dgm:spPr/>
      <dgm:t>
        <a:bodyPr/>
        <a:lstStyle/>
        <a:p>
          <a:endParaRPr lang="ru-RU"/>
        </a:p>
      </dgm:t>
    </dgm:pt>
    <dgm:pt modelId="{74D5A5C8-17F5-46EE-B5CA-92A94E150B26}">
      <dgm:prSet phldrT="[Текст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1400" dirty="0" smtClean="0"/>
            <a:t>обеспечение деятельности учреждений связанных с обеспечением национальной безопасности и правоохранительной деятельности (курсы ГО и ЕДДС) 11,9 млн. рублей</a:t>
          </a:r>
          <a:endParaRPr lang="ru-RU" sz="1400" dirty="0"/>
        </a:p>
      </dgm:t>
    </dgm:pt>
    <dgm:pt modelId="{B287133B-7C38-4AE8-9A45-45FBF71E3AFF}" type="parTrans" cxnId="{B24C0477-DD73-45E8-8D39-4A83B8608567}">
      <dgm:prSet/>
      <dgm:spPr/>
      <dgm:t>
        <a:bodyPr/>
        <a:lstStyle/>
        <a:p>
          <a:endParaRPr lang="ru-RU"/>
        </a:p>
      </dgm:t>
    </dgm:pt>
    <dgm:pt modelId="{C95AB61E-6C3D-4D5C-A613-D272C2814928}" type="sibTrans" cxnId="{B24C0477-DD73-45E8-8D39-4A83B8608567}">
      <dgm:prSet/>
      <dgm:spPr/>
      <dgm:t>
        <a:bodyPr/>
        <a:lstStyle/>
        <a:p>
          <a:endParaRPr lang="ru-RU"/>
        </a:p>
      </dgm:t>
    </dgm:pt>
    <dgm:pt modelId="{57CBDA87-BCE3-4569-8EDD-78E4A26E1821}">
      <dgm:prSet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dirty="0" smtClean="0"/>
            <a:t>реализация муниципальных целевых программ 1,6 млн. рублей</a:t>
          </a:r>
          <a:endParaRPr lang="ru-RU" sz="1400" dirty="0"/>
        </a:p>
      </dgm:t>
    </dgm:pt>
    <dgm:pt modelId="{102BC7BB-AE3D-46AD-875C-A929981F2D80}" type="parTrans" cxnId="{E67679F1-EED4-469E-8102-F67CA0CCF87F}">
      <dgm:prSet/>
      <dgm:spPr/>
      <dgm:t>
        <a:bodyPr/>
        <a:lstStyle/>
        <a:p>
          <a:endParaRPr lang="ru-RU"/>
        </a:p>
      </dgm:t>
    </dgm:pt>
    <dgm:pt modelId="{4F3D5ACE-02A0-46CC-B54B-7331FF288023}" type="sibTrans" cxnId="{E67679F1-EED4-469E-8102-F67CA0CCF87F}">
      <dgm:prSet/>
      <dgm:spPr/>
      <dgm:t>
        <a:bodyPr/>
        <a:lstStyle/>
        <a:p>
          <a:endParaRPr lang="ru-RU"/>
        </a:p>
      </dgm:t>
    </dgm:pt>
    <dgm:pt modelId="{F1D22E3A-1FBC-428C-BAA1-D7F21A029F56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dirty="0" smtClean="0"/>
            <a:t>мероприятия по гражданской обороне 1,2млн. рублей приобретены средства индивидуальной защиты</a:t>
          </a:r>
          <a:endParaRPr lang="ru-RU" sz="1400" dirty="0"/>
        </a:p>
      </dgm:t>
    </dgm:pt>
    <dgm:pt modelId="{4BBFB8C2-8A6A-4E8B-B7F9-854A8B2A80D7}" type="sibTrans" cxnId="{A2C43930-C371-4ED4-A822-B0D71000D6CB}">
      <dgm:prSet/>
      <dgm:spPr/>
      <dgm:t>
        <a:bodyPr/>
        <a:lstStyle/>
        <a:p>
          <a:endParaRPr lang="ru-RU"/>
        </a:p>
      </dgm:t>
    </dgm:pt>
    <dgm:pt modelId="{41117159-EA12-4E83-98EA-013BB83DE772}" type="parTrans" cxnId="{A2C43930-C371-4ED4-A822-B0D71000D6CB}">
      <dgm:prSet/>
      <dgm:spPr/>
      <dgm:t>
        <a:bodyPr/>
        <a:lstStyle/>
        <a:p>
          <a:endParaRPr lang="ru-RU"/>
        </a:p>
      </dgm:t>
    </dgm:pt>
    <dgm:pt modelId="{6CC73C52-8387-47D0-AA6E-93944A61EAF9}" type="pres">
      <dgm:prSet presAssocID="{13E4E252-2CE0-4262-B29F-2CC36FE432A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36BBDF9-49A5-4A8B-8BE2-A4CD48EEF009}" type="pres">
      <dgm:prSet presAssocID="{8FFAAC58-91D0-4A2B-A6DB-E5F82A96A188}" presName="hierRoot1" presStyleCnt="0">
        <dgm:presLayoutVars>
          <dgm:hierBranch val="init"/>
        </dgm:presLayoutVars>
      </dgm:prSet>
      <dgm:spPr/>
    </dgm:pt>
    <dgm:pt modelId="{36934D92-2762-4A68-9CB4-78A21659888B}" type="pres">
      <dgm:prSet presAssocID="{8FFAAC58-91D0-4A2B-A6DB-E5F82A96A188}" presName="rootComposite1" presStyleCnt="0"/>
      <dgm:spPr/>
    </dgm:pt>
    <dgm:pt modelId="{5D8A5DF2-0717-4552-88C7-0F53F96A2CAE}" type="pres">
      <dgm:prSet presAssocID="{8FFAAC58-91D0-4A2B-A6DB-E5F82A96A188}" presName="rootText1" presStyleLbl="node0" presStyleIdx="0" presStyleCnt="1" custScaleX="399110" custScaleY="262661" custLinFactY="-56797" custLinFactNeighborX="-1273" custLinFactNeighborY="-10000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44500B96-8522-4E59-A65E-D5065DC3432E}" type="pres">
      <dgm:prSet presAssocID="{8FFAAC58-91D0-4A2B-A6DB-E5F82A96A188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F60819C-947C-4B96-B95D-0CE41A1DD3DF}" type="pres">
      <dgm:prSet presAssocID="{8FFAAC58-91D0-4A2B-A6DB-E5F82A96A188}" presName="hierChild2" presStyleCnt="0"/>
      <dgm:spPr/>
    </dgm:pt>
    <dgm:pt modelId="{B691E272-FDF4-44A1-88CC-36D2113C1A49}" type="pres">
      <dgm:prSet presAssocID="{E3D65D1C-BAD7-4606-893C-DD9FC61FE180}" presName="Name37" presStyleLbl="parChTrans1D2" presStyleIdx="0" presStyleCnt="4"/>
      <dgm:spPr/>
      <dgm:t>
        <a:bodyPr/>
        <a:lstStyle/>
        <a:p>
          <a:endParaRPr lang="ru-RU"/>
        </a:p>
      </dgm:t>
    </dgm:pt>
    <dgm:pt modelId="{8C239158-536D-4336-A4EE-3EB91FFC81DA}" type="pres">
      <dgm:prSet presAssocID="{168BB4A4-A517-4ABB-9AAE-187AC297018D}" presName="hierRoot2" presStyleCnt="0">
        <dgm:presLayoutVars>
          <dgm:hierBranch val="init"/>
        </dgm:presLayoutVars>
      </dgm:prSet>
      <dgm:spPr/>
    </dgm:pt>
    <dgm:pt modelId="{0C19687F-B310-4BEA-846A-4B7F321F775C}" type="pres">
      <dgm:prSet presAssocID="{168BB4A4-A517-4ABB-9AAE-187AC297018D}" presName="rootComposite" presStyleCnt="0"/>
      <dgm:spPr/>
    </dgm:pt>
    <dgm:pt modelId="{FDE47BBC-60FE-4EE8-820F-AFC51DD3C422}" type="pres">
      <dgm:prSet presAssocID="{168BB4A4-A517-4ABB-9AAE-187AC297018D}" presName="rootText" presStyleLbl="node2" presStyleIdx="0" presStyleCnt="4" custScaleX="193878" custScaleY="486908" custLinFactNeighborX="5569" custLinFactNeighborY="-2578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C3B31E28-54C2-49DE-B37C-58CF62597073}" type="pres">
      <dgm:prSet presAssocID="{168BB4A4-A517-4ABB-9AAE-187AC297018D}" presName="rootConnector" presStyleLbl="node2" presStyleIdx="0" presStyleCnt="4"/>
      <dgm:spPr/>
      <dgm:t>
        <a:bodyPr/>
        <a:lstStyle/>
        <a:p>
          <a:endParaRPr lang="ru-RU"/>
        </a:p>
      </dgm:t>
    </dgm:pt>
    <dgm:pt modelId="{1739E6E4-D810-4A1A-A295-F4914CA98238}" type="pres">
      <dgm:prSet presAssocID="{168BB4A4-A517-4ABB-9AAE-187AC297018D}" presName="hierChild4" presStyleCnt="0"/>
      <dgm:spPr/>
    </dgm:pt>
    <dgm:pt modelId="{13000DA8-3092-4F3E-AB2C-D63D2D24B10C}" type="pres">
      <dgm:prSet presAssocID="{168BB4A4-A517-4ABB-9AAE-187AC297018D}" presName="hierChild5" presStyleCnt="0"/>
      <dgm:spPr/>
    </dgm:pt>
    <dgm:pt modelId="{723D9248-0A05-4C4F-BDDA-9F3221FDEA65}" type="pres">
      <dgm:prSet presAssocID="{41117159-EA12-4E83-98EA-013BB83DE772}" presName="Name37" presStyleLbl="parChTrans1D2" presStyleIdx="1" presStyleCnt="4"/>
      <dgm:spPr/>
      <dgm:t>
        <a:bodyPr/>
        <a:lstStyle/>
        <a:p>
          <a:endParaRPr lang="ru-RU"/>
        </a:p>
      </dgm:t>
    </dgm:pt>
    <dgm:pt modelId="{9DB00EF3-4E37-44A5-B8BB-7D3A6204B393}" type="pres">
      <dgm:prSet presAssocID="{F1D22E3A-1FBC-428C-BAA1-D7F21A029F56}" presName="hierRoot2" presStyleCnt="0">
        <dgm:presLayoutVars>
          <dgm:hierBranch val="init"/>
        </dgm:presLayoutVars>
      </dgm:prSet>
      <dgm:spPr/>
    </dgm:pt>
    <dgm:pt modelId="{AC346190-B558-4F60-8213-C2DFD0C95303}" type="pres">
      <dgm:prSet presAssocID="{F1D22E3A-1FBC-428C-BAA1-D7F21A029F56}" presName="rootComposite" presStyleCnt="0"/>
      <dgm:spPr/>
    </dgm:pt>
    <dgm:pt modelId="{EE4A12A4-B0F8-4E2D-AC8E-A67C239162CC}" type="pres">
      <dgm:prSet presAssocID="{F1D22E3A-1FBC-428C-BAA1-D7F21A029F56}" presName="rootText" presStyleLbl="node2" presStyleIdx="1" presStyleCnt="4" custScaleX="138992" custScaleY="487699" custLinFactNeighborX="1907" custLinFactNeighborY="-2578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60C7114D-6426-4ABB-A761-5B31F69E3B8A}" type="pres">
      <dgm:prSet presAssocID="{F1D22E3A-1FBC-428C-BAA1-D7F21A029F56}" presName="rootConnector" presStyleLbl="node2" presStyleIdx="1" presStyleCnt="4"/>
      <dgm:spPr/>
      <dgm:t>
        <a:bodyPr/>
        <a:lstStyle/>
        <a:p>
          <a:endParaRPr lang="ru-RU"/>
        </a:p>
      </dgm:t>
    </dgm:pt>
    <dgm:pt modelId="{98919951-DFDD-46BE-BB30-B84C6E643D00}" type="pres">
      <dgm:prSet presAssocID="{F1D22E3A-1FBC-428C-BAA1-D7F21A029F56}" presName="hierChild4" presStyleCnt="0"/>
      <dgm:spPr/>
    </dgm:pt>
    <dgm:pt modelId="{F2E4DED1-1C65-42CD-93AA-5BDCE3382CF3}" type="pres">
      <dgm:prSet presAssocID="{F1D22E3A-1FBC-428C-BAA1-D7F21A029F56}" presName="hierChild5" presStyleCnt="0"/>
      <dgm:spPr/>
    </dgm:pt>
    <dgm:pt modelId="{B31F929C-54C6-42B5-AD39-AAC074B7216A}" type="pres">
      <dgm:prSet presAssocID="{B287133B-7C38-4AE8-9A45-45FBF71E3AFF}" presName="Name37" presStyleLbl="parChTrans1D2" presStyleIdx="2" presStyleCnt="4"/>
      <dgm:spPr/>
      <dgm:t>
        <a:bodyPr/>
        <a:lstStyle/>
        <a:p>
          <a:endParaRPr lang="ru-RU"/>
        </a:p>
      </dgm:t>
    </dgm:pt>
    <dgm:pt modelId="{96A5EACB-1FAB-4C69-8E57-41867FC6D539}" type="pres">
      <dgm:prSet presAssocID="{74D5A5C8-17F5-46EE-B5CA-92A94E150B26}" presName="hierRoot2" presStyleCnt="0">
        <dgm:presLayoutVars>
          <dgm:hierBranch val="init"/>
        </dgm:presLayoutVars>
      </dgm:prSet>
      <dgm:spPr/>
    </dgm:pt>
    <dgm:pt modelId="{AF3503EE-006A-43B6-9275-96AC0E571BA1}" type="pres">
      <dgm:prSet presAssocID="{74D5A5C8-17F5-46EE-B5CA-92A94E150B26}" presName="rootComposite" presStyleCnt="0"/>
      <dgm:spPr/>
    </dgm:pt>
    <dgm:pt modelId="{6099E52A-4CEF-4427-AF48-75CC297A77D4}" type="pres">
      <dgm:prSet presAssocID="{74D5A5C8-17F5-46EE-B5CA-92A94E150B26}" presName="rootText" presStyleLbl="node2" presStyleIdx="2" presStyleCnt="4" custScaleX="217806" custScaleY="499097" custLinFactNeighborX="-6422" custLinFactNeighborY="-2578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BE70BB1D-9D86-4FE3-9CEA-CFD2F92F569E}" type="pres">
      <dgm:prSet presAssocID="{74D5A5C8-17F5-46EE-B5CA-92A94E150B26}" presName="rootConnector" presStyleLbl="node2" presStyleIdx="2" presStyleCnt="4"/>
      <dgm:spPr/>
      <dgm:t>
        <a:bodyPr/>
        <a:lstStyle/>
        <a:p>
          <a:endParaRPr lang="ru-RU"/>
        </a:p>
      </dgm:t>
    </dgm:pt>
    <dgm:pt modelId="{921618CD-7BEC-4CF4-9B48-800AA6451FD6}" type="pres">
      <dgm:prSet presAssocID="{74D5A5C8-17F5-46EE-B5CA-92A94E150B26}" presName="hierChild4" presStyleCnt="0"/>
      <dgm:spPr/>
    </dgm:pt>
    <dgm:pt modelId="{A2A86387-A73F-4AD7-A5FC-CF3FC3CB1AF3}" type="pres">
      <dgm:prSet presAssocID="{74D5A5C8-17F5-46EE-B5CA-92A94E150B26}" presName="hierChild5" presStyleCnt="0"/>
      <dgm:spPr/>
    </dgm:pt>
    <dgm:pt modelId="{E50E1997-85B4-4CC2-A987-4253AE6084AA}" type="pres">
      <dgm:prSet presAssocID="{102BC7BB-AE3D-46AD-875C-A929981F2D80}" presName="Name37" presStyleLbl="parChTrans1D2" presStyleIdx="3" presStyleCnt="4"/>
      <dgm:spPr/>
      <dgm:t>
        <a:bodyPr/>
        <a:lstStyle/>
        <a:p>
          <a:endParaRPr lang="ru-RU"/>
        </a:p>
      </dgm:t>
    </dgm:pt>
    <dgm:pt modelId="{71C5A82B-5488-4AB3-9A26-A54253E2419A}" type="pres">
      <dgm:prSet presAssocID="{57CBDA87-BCE3-4569-8EDD-78E4A26E1821}" presName="hierRoot2" presStyleCnt="0">
        <dgm:presLayoutVars>
          <dgm:hierBranch val="init"/>
        </dgm:presLayoutVars>
      </dgm:prSet>
      <dgm:spPr/>
    </dgm:pt>
    <dgm:pt modelId="{A224729E-7E5E-47C0-BB1A-3AFF057209B2}" type="pres">
      <dgm:prSet presAssocID="{57CBDA87-BCE3-4569-8EDD-78E4A26E1821}" presName="rootComposite" presStyleCnt="0"/>
      <dgm:spPr/>
    </dgm:pt>
    <dgm:pt modelId="{60D0E55F-5CF1-4469-838C-35C8B498FC79}" type="pres">
      <dgm:prSet presAssocID="{57CBDA87-BCE3-4569-8EDD-78E4A26E1821}" presName="rootText" presStyleLbl="node2" presStyleIdx="3" presStyleCnt="4" custScaleX="111514" custScaleY="499097" custLinFactNeighborX="-5259" custLinFactNeighborY="-2578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9CB714CB-204B-4267-B58C-C1FCDBA62285}" type="pres">
      <dgm:prSet presAssocID="{57CBDA87-BCE3-4569-8EDD-78E4A26E1821}" presName="rootConnector" presStyleLbl="node2" presStyleIdx="3" presStyleCnt="4"/>
      <dgm:spPr/>
      <dgm:t>
        <a:bodyPr/>
        <a:lstStyle/>
        <a:p>
          <a:endParaRPr lang="ru-RU"/>
        </a:p>
      </dgm:t>
    </dgm:pt>
    <dgm:pt modelId="{4B9BB11D-44C7-4036-A424-E048B58AC39B}" type="pres">
      <dgm:prSet presAssocID="{57CBDA87-BCE3-4569-8EDD-78E4A26E1821}" presName="hierChild4" presStyleCnt="0"/>
      <dgm:spPr/>
    </dgm:pt>
    <dgm:pt modelId="{3FAE5393-4E3E-48D0-BAD9-B9C2F62B01A6}" type="pres">
      <dgm:prSet presAssocID="{57CBDA87-BCE3-4569-8EDD-78E4A26E1821}" presName="hierChild5" presStyleCnt="0"/>
      <dgm:spPr/>
    </dgm:pt>
    <dgm:pt modelId="{62924FBB-415A-471B-A212-8793CE1B7FF6}" type="pres">
      <dgm:prSet presAssocID="{8FFAAC58-91D0-4A2B-A6DB-E5F82A96A188}" presName="hierChild3" presStyleCnt="0"/>
      <dgm:spPr/>
    </dgm:pt>
  </dgm:ptLst>
  <dgm:cxnLst>
    <dgm:cxn modelId="{431EEDAF-1921-4688-ADB0-D13D62F1CA8D}" type="presOf" srcId="{B287133B-7C38-4AE8-9A45-45FBF71E3AFF}" destId="{B31F929C-54C6-42B5-AD39-AAC074B7216A}" srcOrd="0" destOrd="0" presId="urn:microsoft.com/office/officeart/2005/8/layout/orgChart1"/>
    <dgm:cxn modelId="{0DBF6B29-20E1-4F55-8E4A-4D770D30EF50}" type="presOf" srcId="{168BB4A4-A517-4ABB-9AAE-187AC297018D}" destId="{FDE47BBC-60FE-4EE8-820F-AFC51DD3C422}" srcOrd="0" destOrd="0" presId="urn:microsoft.com/office/officeart/2005/8/layout/orgChart1"/>
    <dgm:cxn modelId="{F73EE930-2D1C-4E93-8BC0-98C65EEDD9E1}" type="presOf" srcId="{F1D22E3A-1FBC-428C-BAA1-D7F21A029F56}" destId="{60C7114D-6426-4ABB-A761-5B31F69E3B8A}" srcOrd="1" destOrd="0" presId="urn:microsoft.com/office/officeart/2005/8/layout/orgChart1"/>
    <dgm:cxn modelId="{F5A7E567-28E2-4CE5-80F4-6B2A1E301EDE}" type="presOf" srcId="{74D5A5C8-17F5-46EE-B5CA-92A94E150B26}" destId="{6099E52A-4CEF-4427-AF48-75CC297A77D4}" srcOrd="0" destOrd="0" presId="urn:microsoft.com/office/officeart/2005/8/layout/orgChart1"/>
    <dgm:cxn modelId="{E68F02E4-AEB3-487C-A99F-27DFDD66E73B}" type="presOf" srcId="{F1D22E3A-1FBC-428C-BAA1-D7F21A029F56}" destId="{EE4A12A4-B0F8-4E2D-AC8E-A67C239162CC}" srcOrd="0" destOrd="0" presId="urn:microsoft.com/office/officeart/2005/8/layout/orgChart1"/>
    <dgm:cxn modelId="{DAA5ED3A-5514-43FB-B241-4427A9C7E82A}" type="presOf" srcId="{168BB4A4-A517-4ABB-9AAE-187AC297018D}" destId="{C3B31E28-54C2-49DE-B37C-58CF62597073}" srcOrd="1" destOrd="0" presId="urn:microsoft.com/office/officeart/2005/8/layout/orgChart1"/>
    <dgm:cxn modelId="{A432D32B-5B47-4FE8-BF8E-6E9088788534}" type="presOf" srcId="{13E4E252-2CE0-4262-B29F-2CC36FE432A7}" destId="{6CC73C52-8387-47D0-AA6E-93944A61EAF9}" srcOrd="0" destOrd="0" presId="urn:microsoft.com/office/officeart/2005/8/layout/orgChart1"/>
    <dgm:cxn modelId="{95691CA8-3E7A-4916-AA1A-D692DAA1D4AC}" srcId="{13E4E252-2CE0-4262-B29F-2CC36FE432A7}" destId="{8FFAAC58-91D0-4A2B-A6DB-E5F82A96A188}" srcOrd="0" destOrd="0" parTransId="{54558027-96FE-4B9F-8FC1-DC4C6C5D13E4}" sibTransId="{63187BE1-E143-4D8C-8D45-626428EDCC75}"/>
    <dgm:cxn modelId="{E67679F1-EED4-469E-8102-F67CA0CCF87F}" srcId="{8FFAAC58-91D0-4A2B-A6DB-E5F82A96A188}" destId="{57CBDA87-BCE3-4569-8EDD-78E4A26E1821}" srcOrd="3" destOrd="0" parTransId="{102BC7BB-AE3D-46AD-875C-A929981F2D80}" sibTransId="{4F3D5ACE-02A0-46CC-B54B-7331FF288023}"/>
    <dgm:cxn modelId="{8374C0AA-2516-437C-BAA9-DED54E521B0E}" type="presOf" srcId="{57CBDA87-BCE3-4569-8EDD-78E4A26E1821}" destId="{9CB714CB-204B-4267-B58C-C1FCDBA62285}" srcOrd="1" destOrd="0" presId="urn:microsoft.com/office/officeart/2005/8/layout/orgChart1"/>
    <dgm:cxn modelId="{CDC04177-0E2B-4FF7-A814-C5FD50931EA7}" srcId="{8FFAAC58-91D0-4A2B-A6DB-E5F82A96A188}" destId="{168BB4A4-A517-4ABB-9AAE-187AC297018D}" srcOrd="0" destOrd="0" parTransId="{E3D65D1C-BAD7-4606-893C-DD9FC61FE180}" sibTransId="{57E2FEDB-094A-4826-A0DA-87BAED4112A4}"/>
    <dgm:cxn modelId="{EA4160BD-D7D7-4A4F-B881-4E65A2505845}" type="presOf" srcId="{74D5A5C8-17F5-46EE-B5CA-92A94E150B26}" destId="{BE70BB1D-9D86-4FE3-9CEA-CFD2F92F569E}" srcOrd="1" destOrd="0" presId="urn:microsoft.com/office/officeart/2005/8/layout/orgChart1"/>
    <dgm:cxn modelId="{B24C0477-DD73-45E8-8D39-4A83B8608567}" srcId="{8FFAAC58-91D0-4A2B-A6DB-E5F82A96A188}" destId="{74D5A5C8-17F5-46EE-B5CA-92A94E150B26}" srcOrd="2" destOrd="0" parTransId="{B287133B-7C38-4AE8-9A45-45FBF71E3AFF}" sibTransId="{C95AB61E-6C3D-4D5C-A613-D272C2814928}"/>
    <dgm:cxn modelId="{85887F1E-0782-442A-8B4C-312DD9B6E75F}" type="presOf" srcId="{8FFAAC58-91D0-4A2B-A6DB-E5F82A96A188}" destId="{44500B96-8522-4E59-A65E-D5065DC3432E}" srcOrd="1" destOrd="0" presId="urn:microsoft.com/office/officeart/2005/8/layout/orgChart1"/>
    <dgm:cxn modelId="{A5B44835-84D8-4E4E-BB54-F285651D65A3}" type="presOf" srcId="{41117159-EA12-4E83-98EA-013BB83DE772}" destId="{723D9248-0A05-4C4F-BDDA-9F3221FDEA65}" srcOrd="0" destOrd="0" presId="urn:microsoft.com/office/officeart/2005/8/layout/orgChart1"/>
    <dgm:cxn modelId="{A0B01E22-C99A-458A-A830-3C86D9B29AA7}" type="presOf" srcId="{57CBDA87-BCE3-4569-8EDD-78E4A26E1821}" destId="{60D0E55F-5CF1-4469-838C-35C8B498FC79}" srcOrd="0" destOrd="0" presId="urn:microsoft.com/office/officeart/2005/8/layout/orgChart1"/>
    <dgm:cxn modelId="{86B66AF4-CA93-4524-97CD-1CCAAF8997AF}" type="presOf" srcId="{102BC7BB-AE3D-46AD-875C-A929981F2D80}" destId="{E50E1997-85B4-4CC2-A987-4253AE6084AA}" srcOrd="0" destOrd="0" presId="urn:microsoft.com/office/officeart/2005/8/layout/orgChart1"/>
    <dgm:cxn modelId="{A2C43930-C371-4ED4-A822-B0D71000D6CB}" srcId="{8FFAAC58-91D0-4A2B-A6DB-E5F82A96A188}" destId="{F1D22E3A-1FBC-428C-BAA1-D7F21A029F56}" srcOrd="1" destOrd="0" parTransId="{41117159-EA12-4E83-98EA-013BB83DE772}" sibTransId="{4BBFB8C2-8A6A-4E8B-B7F9-854A8B2A80D7}"/>
    <dgm:cxn modelId="{2E71B3E1-2CB8-40B4-B734-3D1841BA03E3}" type="presOf" srcId="{8FFAAC58-91D0-4A2B-A6DB-E5F82A96A188}" destId="{5D8A5DF2-0717-4552-88C7-0F53F96A2CAE}" srcOrd="0" destOrd="0" presId="urn:microsoft.com/office/officeart/2005/8/layout/orgChart1"/>
    <dgm:cxn modelId="{5A0B5ED7-50FE-4645-A7EA-1A6208AFEFF6}" type="presOf" srcId="{E3D65D1C-BAD7-4606-893C-DD9FC61FE180}" destId="{B691E272-FDF4-44A1-88CC-36D2113C1A49}" srcOrd="0" destOrd="0" presId="urn:microsoft.com/office/officeart/2005/8/layout/orgChart1"/>
    <dgm:cxn modelId="{2C1DFE43-F060-4927-9CA6-7C88FF09C847}" type="presParOf" srcId="{6CC73C52-8387-47D0-AA6E-93944A61EAF9}" destId="{D36BBDF9-49A5-4A8B-8BE2-A4CD48EEF009}" srcOrd="0" destOrd="0" presId="urn:microsoft.com/office/officeart/2005/8/layout/orgChart1"/>
    <dgm:cxn modelId="{5A244197-F6F6-4B04-ABD5-96C3749F3F60}" type="presParOf" srcId="{D36BBDF9-49A5-4A8B-8BE2-A4CD48EEF009}" destId="{36934D92-2762-4A68-9CB4-78A21659888B}" srcOrd="0" destOrd="0" presId="urn:microsoft.com/office/officeart/2005/8/layout/orgChart1"/>
    <dgm:cxn modelId="{DFCAFCA5-5375-4AB5-84E5-05C267ED2A2B}" type="presParOf" srcId="{36934D92-2762-4A68-9CB4-78A21659888B}" destId="{5D8A5DF2-0717-4552-88C7-0F53F96A2CAE}" srcOrd="0" destOrd="0" presId="urn:microsoft.com/office/officeart/2005/8/layout/orgChart1"/>
    <dgm:cxn modelId="{F757153B-F8C6-4D8F-989D-10905693952E}" type="presParOf" srcId="{36934D92-2762-4A68-9CB4-78A21659888B}" destId="{44500B96-8522-4E59-A65E-D5065DC3432E}" srcOrd="1" destOrd="0" presId="urn:microsoft.com/office/officeart/2005/8/layout/orgChart1"/>
    <dgm:cxn modelId="{66655566-EB05-48FB-A1BA-5E1FE81D6880}" type="presParOf" srcId="{D36BBDF9-49A5-4A8B-8BE2-A4CD48EEF009}" destId="{2F60819C-947C-4B96-B95D-0CE41A1DD3DF}" srcOrd="1" destOrd="0" presId="urn:microsoft.com/office/officeart/2005/8/layout/orgChart1"/>
    <dgm:cxn modelId="{6371C61B-3D84-41A5-938D-D1879F7B2921}" type="presParOf" srcId="{2F60819C-947C-4B96-B95D-0CE41A1DD3DF}" destId="{B691E272-FDF4-44A1-88CC-36D2113C1A49}" srcOrd="0" destOrd="0" presId="urn:microsoft.com/office/officeart/2005/8/layout/orgChart1"/>
    <dgm:cxn modelId="{8BDAE189-C688-4F6D-A40B-1FFCAA4A1834}" type="presParOf" srcId="{2F60819C-947C-4B96-B95D-0CE41A1DD3DF}" destId="{8C239158-536D-4336-A4EE-3EB91FFC81DA}" srcOrd="1" destOrd="0" presId="urn:microsoft.com/office/officeart/2005/8/layout/orgChart1"/>
    <dgm:cxn modelId="{976083B1-E6DC-4172-805F-CFF2D72E88BE}" type="presParOf" srcId="{8C239158-536D-4336-A4EE-3EB91FFC81DA}" destId="{0C19687F-B310-4BEA-846A-4B7F321F775C}" srcOrd="0" destOrd="0" presId="urn:microsoft.com/office/officeart/2005/8/layout/orgChart1"/>
    <dgm:cxn modelId="{6919C7F8-67DC-48F9-B7EA-48958386CA17}" type="presParOf" srcId="{0C19687F-B310-4BEA-846A-4B7F321F775C}" destId="{FDE47BBC-60FE-4EE8-820F-AFC51DD3C422}" srcOrd="0" destOrd="0" presId="urn:microsoft.com/office/officeart/2005/8/layout/orgChart1"/>
    <dgm:cxn modelId="{4060E678-843E-4C64-9452-6A1330729A43}" type="presParOf" srcId="{0C19687F-B310-4BEA-846A-4B7F321F775C}" destId="{C3B31E28-54C2-49DE-B37C-58CF62597073}" srcOrd="1" destOrd="0" presId="urn:microsoft.com/office/officeart/2005/8/layout/orgChart1"/>
    <dgm:cxn modelId="{0204EBBD-1437-4C7E-B0BC-D33A6501A307}" type="presParOf" srcId="{8C239158-536D-4336-A4EE-3EB91FFC81DA}" destId="{1739E6E4-D810-4A1A-A295-F4914CA98238}" srcOrd="1" destOrd="0" presId="urn:microsoft.com/office/officeart/2005/8/layout/orgChart1"/>
    <dgm:cxn modelId="{26119707-DD1D-472E-89DD-E2CA933F7CDE}" type="presParOf" srcId="{8C239158-536D-4336-A4EE-3EB91FFC81DA}" destId="{13000DA8-3092-4F3E-AB2C-D63D2D24B10C}" srcOrd="2" destOrd="0" presId="urn:microsoft.com/office/officeart/2005/8/layout/orgChart1"/>
    <dgm:cxn modelId="{7E94D56D-E157-4BE9-A683-983A2FAD6836}" type="presParOf" srcId="{2F60819C-947C-4B96-B95D-0CE41A1DD3DF}" destId="{723D9248-0A05-4C4F-BDDA-9F3221FDEA65}" srcOrd="2" destOrd="0" presId="urn:microsoft.com/office/officeart/2005/8/layout/orgChart1"/>
    <dgm:cxn modelId="{C09A9305-26DE-4BDF-A0AA-8B1F2BAD1626}" type="presParOf" srcId="{2F60819C-947C-4B96-B95D-0CE41A1DD3DF}" destId="{9DB00EF3-4E37-44A5-B8BB-7D3A6204B393}" srcOrd="3" destOrd="0" presId="urn:microsoft.com/office/officeart/2005/8/layout/orgChart1"/>
    <dgm:cxn modelId="{C253B95C-BB27-4F57-84EA-16B52526B841}" type="presParOf" srcId="{9DB00EF3-4E37-44A5-B8BB-7D3A6204B393}" destId="{AC346190-B558-4F60-8213-C2DFD0C95303}" srcOrd="0" destOrd="0" presId="urn:microsoft.com/office/officeart/2005/8/layout/orgChart1"/>
    <dgm:cxn modelId="{6A8B393F-39BB-474B-9B63-F8497701B91F}" type="presParOf" srcId="{AC346190-B558-4F60-8213-C2DFD0C95303}" destId="{EE4A12A4-B0F8-4E2D-AC8E-A67C239162CC}" srcOrd="0" destOrd="0" presId="urn:microsoft.com/office/officeart/2005/8/layout/orgChart1"/>
    <dgm:cxn modelId="{256E8D87-0E59-4F8F-8A63-63AAE91BEEBD}" type="presParOf" srcId="{AC346190-B558-4F60-8213-C2DFD0C95303}" destId="{60C7114D-6426-4ABB-A761-5B31F69E3B8A}" srcOrd="1" destOrd="0" presId="urn:microsoft.com/office/officeart/2005/8/layout/orgChart1"/>
    <dgm:cxn modelId="{BD029455-B4B2-4DD5-B343-E53F9F0DD031}" type="presParOf" srcId="{9DB00EF3-4E37-44A5-B8BB-7D3A6204B393}" destId="{98919951-DFDD-46BE-BB30-B84C6E643D00}" srcOrd="1" destOrd="0" presId="urn:microsoft.com/office/officeart/2005/8/layout/orgChart1"/>
    <dgm:cxn modelId="{EC4ABAC0-7F39-4A1D-914A-A6FB95FFF5D8}" type="presParOf" srcId="{9DB00EF3-4E37-44A5-B8BB-7D3A6204B393}" destId="{F2E4DED1-1C65-42CD-93AA-5BDCE3382CF3}" srcOrd="2" destOrd="0" presId="urn:microsoft.com/office/officeart/2005/8/layout/orgChart1"/>
    <dgm:cxn modelId="{F3EBB861-EA25-41A7-BDF2-6EE820C5DC45}" type="presParOf" srcId="{2F60819C-947C-4B96-B95D-0CE41A1DD3DF}" destId="{B31F929C-54C6-42B5-AD39-AAC074B7216A}" srcOrd="4" destOrd="0" presId="urn:microsoft.com/office/officeart/2005/8/layout/orgChart1"/>
    <dgm:cxn modelId="{D1163FCB-DF6B-439C-BF9C-4E9F22455C9D}" type="presParOf" srcId="{2F60819C-947C-4B96-B95D-0CE41A1DD3DF}" destId="{96A5EACB-1FAB-4C69-8E57-41867FC6D539}" srcOrd="5" destOrd="0" presId="urn:microsoft.com/office/officeart/2005/8/layout/orgChart1"/>
    <dgm:cxn modelId="{9C7796E3-18AA-4E84-AD12-864060E4AD84}" type="presParOf" srcId="{96A5EACB-1FAB-4C69-8E57-41867FC6D539}" destId="{AF3503EE-006A-43B6-9275-96AC0E571BA1}" srcOrd="0" destOrd="0" presId="urn:microsoft.com/office/officeart/2005/8/layout/orgChart1"/>
    <dgm:cxn modelId="{F5537112-5A8C-450A-A632-9A02B24B19D6}" type="presParOf" srcId="{AF3503EE-006A-43B6-9275-96AC0E571BA1}" destId="{6099E52A-4CEF-4427-AF48-75CC297A77D4}" srcOrd="0" destOrd="0" presId="urn:microsoft.com/office/officeart/2005/8/layout/orgChart1"/>
    <dgm:cxn modelId="{47E7805D-696D-40AF-B1FF-A8EDECE885E9}" type="presParOf" srcId="{AF3503EE-006A-43B6-9275-96AC0E571BA1}" destId="{BE70BB1D-9D86-4FE3-9CEA-CFD2F92F569E}" srcOrd="1" destOrd="0" presId="urn:microsoft.com/office/officeart/2005/8/layout/orgChart1"/>
    <dgm:cxn modelId="{361D0E59-AEBE-4720-9617-BBF6DBCFE1A6}" type="presParOf" srcId="{96A5EACB-1FAB-4C69-8E57-41867FC6D539}" destId="{921618CD-7BEC-4CF4-9B48-800AA6451FD6}" srcOrd="1" destOrd="0" presId="urn:microsoft.com/office/officeart/2005/8/layout/orgChart1"/>
    <dgm:cxn modelId="{BE7C8D1E-C463-4975-87A9-B92956C049F6}" type="presParOf" srcId="{96A5EACB-1FAB-4C69-8E57-41867FC6D539}" destId="{A2A86387-A73F-4AD7-A5FC-CF3FC3CB1AF3}" srcOrd="2" destOrd="0" presId="urn:microsoft.com/office/officeart/2005/8/layout/orgChart1"/>
    <dgm:cxn modelId="{A0912AFB-6F76-47E1-92CB-AA58D7380E5F}" type="presParOf" srcId="{2F60819C-947C-4B96-B95D-0CE41A1DD3DF}" destId="{E50E1997-85B4-4CC2-A987-4253AE6084AA}" srcOrd="6" destOrd="0" presId="urn:microsoft.com/office/officeart/2005/8/layout/orgChart1"/>
    <dgm:cxn modelId="{A339FDB7-C40B-413F-8D8E-D92B7E209322}" type="presParOf" srcId="{2F60819C-947C-4B96-B95D-0CE41A1DD3DF}" destId="{71C5A82B-5488-4AB3-9A26-A54253E2419A}" srcOrd="7" destOrd="0" presId="urn:microsoft.com/office/officeart/2005/8/layout/orgChart1"/>
    <dgm:cxn modelId="{980FF30F-8A5F-40B8-B9B9-24C1B2063611}" type="presParOf" srcId="{71C5A82B-5488-4AB3-9A26-A54253E2419A}" destId="{A224729E-7E5E-47C0-BB1A-3AFF057209B2}" srcOrd="0" destOrd="0" presId="urn:microsoft.com/office/officeart/2005/8/layout/orgChart1"/>
    <dgm:cxn modelId="{8EF32975-50C2-4DEC-A359-2E195B377D3A}" type="presParOf" srcId="{A224729E-7E5E-47C0-BB1A-3AFF057209B2}" destId="{60D0E55F-5CF1-4469-838C-35C8B498FC79}" srcOrd="0" destOrd="0" presId="urn:microsoft.com/office/officeart/2005/8/layout/orgChart1"/>
    <dgm:cxn modelId="{06C0C3DC-E978-4DE3-BA9A-6F952785DA9B}" type="presParOf" srcId="{A224729E-7E5E-47C0-BB1A-3AFF057209B2}" destId="{9CB714CB-204B-4267-B58C-C1FCDBA62285}" srcOrd="1" destOrd="0" presId="urn:microsoft.com/office/officeart/2005/8/layout/orgChart1"/>
    <dgm:cxn modelId="{4569CDFE-38E9-4DFB-833D-F059D83ABC06}" type="presParOf" srcId="{71C5A82B-5488-4AB3-9A26-A54253E2419A}" destId="{4B9BB11D-44C7-4036-A424-E048B58AC39B}" srcOrd="1" destOrd="0" presId="urn:microsoft.com/office/officeart/2005/8/layout/orgChart1"/>
    <dgm:cxn modelId="{A2B334D6-17F5-449C-95D9-4A62A8918BB2}" type="presParOf" srcId="{71C5A82B-5488-4AB3-9A26-A54253E2419A}" destId="{3FAE5393-4E3E-48D0-BAD9-B9C2F62B01A6}" srcOrd="2" destOrd="0" presId="urn:microsoft.com/office/officeart/2005/8/layout/orgChart1"/>
    <dgm:cxn modelId="{D3561918-4EAB-4FCB-A67A-271AA55FC5C5}" type="presParOf" srcId="{D36BBDF9-49A5-4A8B-8BE2-A4CD48EEF009}" destId="{62924FBB-415A-471B-A212-8793CE1B7FF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10D4C20-94EB-44D9-BCCA-25D022797E04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D186DB-EF71-4964-95B5-FD38970124E8}">
      <dgm:prSet phldrT="[Текст]"/>
      <dgm:spPr/>
      <dgm:t>
        <a:bodyPr/>
        <a:lstStyle/>
        <a:p>
          <a:r>
            <a:rPr lang="ru-RU" b="1" dirty="0" smtClean="0"/>
            <a:t>Национальная экономика</a:t>
          </a:r>
        </a:p>
        <a:p>
          <a:r>
            <a:rPr lang="ru-RU" dirty="0" smtClean="0"/>
            <a:t>44,4 млн. рублей</a:t>
          </a:r>
          <a:endParaRPr lang="ru-RU" dirty="0"/>
        </a:p>
      </dgm:t>
    </dgm:pt>
    <dgm:pt modelId="{4DC52510-98AE-49C9-8B58-29BC606F0352}" type="parTrans" cxnId="{0A800BD0-45DE-4383-BD09-509FFE405E3F}">
      <dgm:prSet/>
      <dgm:spPr/>
      <dgm:t>
        <a:bodyPr/>
        <a:lstStyle/>
        <a:p>
          <a:endParaRPr lang="ru-RU"/>
        </a:p>
      </dgm:t>
    </dgm:pt>
    <dgm:pt modelId="{56383580-D787-433A-B2E4-C943B2D44CBD}" type="sibTrans" cxnId="{0A800BD0-45DE-4383-BD09-509FFE405E3F}">
      <dgm:prSet/>
      <dgm:spPr/>
      <dgm:t>
        <a:bodyPr/>
        <a:lstStyle/>
        <a:p>
          <a:endParaRPr lang="ru-RU"/>
        </a:p>
      </dgm:t>
    </dgm:pt>
    <dgm:pt modelId="{0E5F25FF-B0B0-45D2-84AB-5CFD1035ABC6}">
      <dgm:prSet phldrT="[Текст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/>
            <a:t>Сельское хозяйство и рыболовство</a:t>
          </a:r>
        </a:p>
        <a:p>
          <a:r>
            <a:rPr lang="ru-RU" dirty="0" smtClean="0"/>
            <a:t>15,3 млн. рублей</a:t>
          </a:r>
          <a:endParaRPr lang="ru-RU" dirty="0"/>
        </a:p>
      </dgm:t>
    </dgm:pt>
    <dgm:pt modelId="{078EF721-6C0A-42FC-91C2-0A6C6A8016F3}" type="parTrans" cxnId="{3FE4528A-BC10-4566-820D-5338C1A20F37}">
      <dgm:prSet/>
      <dgm:spPr>
        <a:solidFill>
          <a:schemeClr val="accent1"/>
        </a:solidFill>
      </dgm:spPr>
      <dgm:t>
        <a:bodyPr/>
        <a:lstStyle/>
        <a:p>
          <a:endParaRPr lang="ru-RU"/>
        </a:p>
      </dgm:t>
    </dgm:pt>
    <dgm:pt modelId="{148E5075-C26A-4BC0-B935-815764DAFC90}" type="sibTrans" cxnId="{3FE4528A-BC10-4566-820D-5338C1A20F37}">
      <dgm:prSet/>
      <dgm:spPr/>
      <dgm:t>
        <a:bodyPr/>
        <a:lstStyle/>
        <a:p>
          <a:endParaRPr lang="ru-RU"/>
        </a:p>
      </dgm:t>
    </dgm:pt>
    <dgm:pt modelId="{E5DDF739-CF5C-404B-94A4-B71B68943A34}">
      <dgm:prSet phldrT="[Текст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/>
            <a:t>Другие вопросы в области национальной экономики</a:t>
          </a:r>
        </a:p>
        <a:p>
          <a:r>
            <a:rPr lang="ru-RU" dirty="0" smtClean="0"/>
            <a:t>5,5млн. рублей</a:t>
          </a:r>
          <a:endParaRPr lang="ru-RU" dirty="0"/>
        </a:p>
      </dgm:t>
    </dgm:pt>
    <dgm:pt modelId="{2F444035-C805-4FD7-BAD6-718B67E4FC95}" type="parTrans" cxnId="{73322571-88C7-4C5F-84B2-F2A72FD6E359}">
      <dgm:prSet/>
      <dgm:spPr>
        <a:solidFill>
          <a:schemeClr val="accent1"/>
        </a:solidFill>
      </dgm:spPr>
      <dgm:t>
        <a:bodyPr/>
        <a:lstStyle/>
        <a:p>
          <a:endParaRPr lang="ru-RU"/>
        </a:p>
      </dgm:t>
    </dgm:pt>
    <dgm:pt modelId="{6E515179-8598-47A6-9E2F-75F3E890861E}" type="sibTrans" cxnId="{73322571-88C7-4C5F-84B2-F2A72FD6E359}">
      <dgm:prSet/>
      <dgm:spPr/>
      <dgm:t>
        <a:bodyPr/>
        <a:lstStyle/>
        <a:p>
          <a:endParaRPr lang="ru-RU"/>
        </a:p>
      </dgm:t>
    </dgm:pt>
    <dgm:pt modelId="{427EA533-B9FD-43B3-8B82-C1A56D7F81E3}">
      <dgm:prSet phldrT="[Текст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/>
            <a:t>Дорожное хозяйство и дорожные фонды</a:t>
          </a:r>
        </a:p>
        <a:p>
          <a:r>
            <a:rPr lang="ru-RU" dirty="0" smtClean="0"/>
            <a:t>15,4 млн. рублей</a:t>
          </a:r>
          <a:endParaRPr lang="ru-RU" dirty="0"/>
        </a:p>
      </dgm:t>
    </dgm:pt>
    <dgm:pt modelId="{64FDD300-5492-41C2-A969-B6D2FB6A07EB}" type="parTrans" cxnId="{0AB81CD2-5092-4BB2-AC81-2A4D7B26FC72}">
      <dgm:prSet/>
      <dgm:spPr>
        <a:solidFill>
          <a:schemeClr val="accent1"/>
        </a:solidFill>
      </dgm:spPr>
      <dgm:t>
        <a:bodyPr/>
        <a:lstStyle/>
        <a:p>
          <a:endParaRPr lang="ru-RU"/>
        </a:p>
      </dgm:t>
    </dgm:pt>
    <dgm:pt modelId="{641B592E-BBFA-4C0D-8517-D30996E7807F}" type="sibTrans" cxnId="{0AB81CD2-5092-4BB2-AC81-2A4D7B26FC72}">
      <dgm:prSet/>
      <dgm:spPr/>
      <dgm:t>
        <a:bodyPr/>
        <a:lstStyle/>
        <a:p>
          <a:endParaRPr lang="ru-RU"/>
        </a:p>
      </dgm:t>
    </dgm:pt>
    <dgm:pt modelId="{3718C92F-A1B2-4D76-A666-E666002E886A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b="1" dirty="0" smtClean="0"/>
            <a:t>Связи и информатика </a:t>
          </a:r>
          <a:r>
            <a:rPr lang="ru-RU" dirty="0" smtClean="0"/>
            <a:t>8,2млн. рублей </a:t>
          </a:r>
          <a:endParaRPr lang="ru-RU" dirty="0"/>
        </a:p>
      </dgm:t>
    </dgm:pt>
    <dgm:pt modelId="{99EA9EE8-1975-42B5-B59E-CF1462738969}" type="parTrans" cxnId="{F3088AAB-AAB4-4CFB-B431-C31B1E8EBF52}">
      <dgm:prSet/>
      <dgm:spPr>
        <a:solidFill>
          <a:schemeClr val="accent1"/>
        </a:solidFill>
      </dgm:spPr>
      <dgm:t>
        <a:bodyPr/>
        <a:lstStyle/>
        <a:p>
          <a:endParaRPr lang="ru-RU"/>
        </a:p>
      </dgm:t>
    </dgm:pt>
    <dgm:pt modelId="{20271F0F-0C4B-425B-B33B-B2146B315238}" type="sibTrans" cxnId="{F3088AAB-AAB4-4CFB-B431-C31B1E8EBF52}">
      <dgm:prSet/>
      <dgm:spPr/>
      <dgm:t>
        <a:bodyPr/>
        <a:lstStyle/>
        <a:p>
          <a:endParaRPr lang="ru-RU"/>
        </a:p>
      </dgm:t>
    </dgm:pt>
    <dgm:pt modelId="{0FF41323-BC08-4C18-A424-7A91702D9B76}" type="pres">
      <dgm:prSet presAssocID="{210D4C20-94EB-44D9-BCCA-25D022797E0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930C7C-3B8C-45F5-B507-FB7F207F576D}" type="pres">
      <dgm:prSet presAssocID="{5DD186DB-EF71-4964-95B5-FD38970124E8}" presName="centerShape" presStyleLbl="node0" presStyleIdx="0" presStyleCnt="1" custLinFactNeighborX="-971" custLinFactNeighborY="10958"/>
      <dgm:spPr/>
      <dgm:t>
        <a:bodyPr/>
        <a:lstStyle/>
        <a:p>
          <a:endParaRPr lang="ru-RU"/>
        </a:p>
      </dgm:t>
    </dgm:pt>
    <dgm:pt modelId="{4ED67D55-BB67-453F-9587-DF56D5F6F77D}" type="pres">
      <dgm:prSet presAssocID="{078EF721-6C0A-42FC-91C2-0A6C6A8016F3}" presName="parTrans" presStyleLbl="sibTrans2D1" presStyleIdx="0" presStyleCnt="4" custAng="21370917" custScaleX="200881" custLinFactNeighborX="-25785" custLinFactNeighborY="6282"/>
      <dgm:spPr/>
      <dgm:t>
        <a:bodyPr/>
        <a:lstStyle/>
        <a:p>
          <a:endParaRPr lang="ru-RU"/>
        </a:p>
      </dgm:t>
    </dgm:pt>
    <dgm:pt modelId="{5130F9D0-EE8C-48CD-A240-483A456471C2}" type="pres">
      <dgm:prSet presAssocID="{078EF721-6C0A-42FC-91C2-0A6C6A8016F3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6A19263D-7EBC-409A-9486-5DDEFA3EDB4F}" type="pres">
      <dgm:prSet presAssocID="{0E5F25FF-B0B0-45D2-84AB-5CFD1035ABC6}" presName="node" presStyleLbl="node1" presStyleIdx="0" presStyleCnt="4" custScaleX="151182" custScaleY="71299" custRadScaleRad="62624" custRadScaleInc="751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B0049E9-5CF0-486F-8D1A-5A7163AC098F}" type="pres">
      <dgm:prSet presAssocID="{99EA9EE8-1975-42B5-B59E-CF1462738969}" presName="parTrans" presStyleLbl="sibTrans2D1" presStyleIdx="1" presStyleCnt="4" custScaleX="189565" custLinFactNeighborX="-15370" custLinFactNeighborY="-5893"/>
      <dgm:spPr/>
      <dgm:t>
        <a:bodyPr/>
        <a:lstStyle/>
        <a:p>
          <a:endParaRPr lang="ru-RU"/>
        </a:p>
      </dgm:t>
    </dgm:pt>
    <dgm:pt modelId="{4F5B3379-2F95-46DF-803A-8103B5A6FCE5}" type="pres">
      <dgm:prSet presAssocID="{99EA9EE8-1975-42B5-B59E-CF1462738969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0A37DC11-F8F9-4A44-B984-B2B2FD8BB9E5}" type="pres">
      <dgm:prSet presAssocID="{3718C92F-A1B2-4D76-A666-E666002E886A}" presName="node" presStyleLbl="node1" presStyleIdx="1" presStyleCnt="4" custScaleX="133091" custScaleY="73109" custRadScaleRad="108387" custRadScaleInc="21258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3A078723-9853-41A2-B992-F332C4E38C94}" type="pres">
      <dgm:prSet presAssocID="{2F444035-C805-4FD7-BAD6-718B67E4FC95}" presName="parTrans" presStyleLbl="sibTrans2D1" presStyleIdx="2" presStyleCnt="4" custAng="236069" custScaleX="253665" custLinFactNeighborX="-36617" custLinFactNeighborY="-19982"/>
      <dgm:spPr/>
      <dgm:t>
        <a:bodyPr/>
        <a:lstStyle/>
        <a:p>
          <a:endParaRPr lang="ru-RU"/>
        </a:p>
      </dgm:t>
    </dgm:pt>
    <dgm:pt modelId="{A38D2182-617E-4537-BF01-50D5DFD4B16B}" type="pres">
      <dgm:prSet presAssocID="{2F444035-C805-4FD7-BAD6-718B67E4FC95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B9A0AEC9-7548-49B6-A93C-63E513B49228}" type="pres">
      <dgm:prSet presAssocID="{E5DDF739-CF5C-404B-94A4-B71B68943A34}" presName="node" presStyleLbl="node1" presStyleIdx="2" presStyleCnt="4" custScaleX="140594" custScaleY="73804" custRadScaleRad="103912" custRadScaleInc="-452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4447E1FC-4452-48D4-BB7B-DDAD2FB5113D}" type="pres">
      <dgm:prSet presAssocID="{64FDD300-5492-41C2-A969-B6D2FB6A07EB}" presName="parTrans" presStyleLbl="sibTrans2D1" presStyleIdx="3" presStyleCnt="4" custScaleX="202666" custLinFactNeighborX="36699" custLinFactNeighborY="-1206"/>
      <dgm:spPr/>
      <dgm:t>
        <a:bodyPr/>
        <a:lstStyle/>
        <a:p>
          <a:endParaRPr lang="ru-RU"/>
        </a:p>
      </dgm:t>
    </dgm:pt>
    <dgm:pt modelId="{E20AC5A6-0AB8-48F9-9665-FAC39CE93AC6}" type="pres">
      <dgm:prSet presAssocID="{64FDD300-5492-41C2-A969-B6D2FB6A07EB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5D5A0308-535B-4DE8-BC90-151F4E3498AE}" type="pres">
      <dgm:prSet presAssocID="{427EA533-B9FD-43B3-8B82-C1A56D7F81E3}" presName="node" presStyleLbl="node1" presStyleIdx="3" presStyleCnt="4" custScaleX="136374" custScaleY="73804" custRadScaleRad="119208" custRadScaleInc="-2267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F3088AAB-AAB4-4CFB-B431-C31B1E8EBF52}" srcId="{5DD186DB-EF71-4964-95B5-FD38970124E8}" destId="{3718C92F-A1B2-4D76-A666-E666002E886A}" srcOrd="1" destOrd="0" parTransId="{99EA9EE8-1975-42B5-B59E-CF1462738969}" sibTransId="{20271F0F-0C4B-425B-B33B-B2146B315238}"/>
    <dgm:cxn modelId="{3D8D3DB5-0A7C-4C80-854D-8D1F1971B837}" type="presOf" srcId="{3718C92F-A1B2-4D76-A666-E666002E886A}" destId="{0A37DC11-F8F9-4A44-B984-B2B2FD8BB9E5}" srcOrd="0" destOrd="0" presId="urn:microsoft.com/office/officeart/2005/8/layout/radial5"/>
    <dgm:cxn modelId="{273B5E62-E2FD-4DEA-BEA6-DD4344200C14}" type="presOf" srcId="{64FDD300-5492-41C2-A969-B6D2FB6A07EB}" destId="{E20AC5A6-0AB8-48F9-9665-FAC39CE93AC6}" srcOrd="1" destOrd="0" presId="urn:microsoft.com/office/officeart/2005/8/layout/radial5"/>
    <dgm:cxn modelId="{73322571-88C7-4C5F-84B2-F2A72FD6E359}" srcId="{5DD186DB-EF71-4964-95B5-FD38970124E8}" destId="{E5DDF739-CF5C-404B-94A4-B71B68943A34}" srcOrd="2" destOrd="0" parTransId="{2F444035-C805-4FD7-BAD6-718B67E4FC95}" sibTransId="{6E515179-8598-47A6-9E2F-75F3E890861E}"/>
    <dgm:cxn modelId="{3680BE8C-A0BF-4B31-BD44-0E7C5EC95466}" type="presOf" srcId="{5DD186DB-EF71-4964-95B5-FD38970124E8}" destId="{4A930C7C-3B8C-45F5-B507-FB7F207F576D}" srcOrd="0" destOrd="0" presId="urn:microsoft.com/office/officeart/2005/8/layout/radial5"/>
    <dgm:cxn modelId="{EDF2F1B1-EE97-4CC9-8A42-A5B18834669F}" type="presOf" srcId="{427EA533-B9FD-43B3-8B82-C1A56D7F81E3}" destId="{5D5A0308-535B-4DE8-BC90-151F4E3498AE}" srcOrd="0" destOrd="0" presId="urn:microsoft.com/office/officeart/2005/8/layout/radial5"/>
    <dgm:cxn modelId="{AD4C5AC8-BEC2-4535-9234-4877D29649D6}" type="presOf" srcId="{E5DDF739-CF5C-404B-94A4-B71B68943A34}" destId="{B9A0AEC9-7548-49B6-A93C-63E513B49228}" srcOrd="0" destOrd="0" presId="urn:microsoft.com/office/officeart/2005/8/layout/radial5"/>
    <dgm:cxn modelId="{67978216-DD30-4AE3-8B72-B610ECF1B7BA}" type="presOf" srcId="{078EF721-6C0A-42FC-91C2-0A6C6A8016F3}" destId="{4ED67D55-BB67-453F-9587-DF56D5F6F77D}" srcOrd="0" destOrd="0" presId="urn:microsoft.com/office/officeart/2005/8/layout/radial5"/>
    <dgm:cxn modelId="{0A800BD0-45DE-4383-BD09-509FFE405E3F}" srcId="{210D4C20-94EB-44D9-BCCA-25D022797E04}" destId="{5DD186DB-EF71-4964-95B5-FD38970124E8}" srcOrd="0" destOrd="0" parTransId="{4DC52510-98AE-49C9-8B58-29BC606F0352}" sibTransId="{56383580-D787-433A-B2E4-C943B2D44CBD}"/>
    <dgm:cxn modelId="{951F79D1-62FD-4D9A-B7E2-26D5EFABE279}" type="presOf" srcId="{2F444035-C805-4FD7-BAD6-718B67E4FC95}" destId="{3A078723-9853-41A2-B992-F332C4E38C94}" srcOrd="0" destOrd="0" presId="urn:microsoft.com/office/officeart/2005/8/layout/radial5"/>
    <dgm:cxn modelId="{279D190A-FD1B-4807-A54F-12CB69C4D169}" type="presOf" srcId="{99EA9EE8-1975-42B5-B59E-CF1462738969}" destId="{4F5B3379-2F95-46DF-803A-8103B5A6FCE5}" srcOrd="1" destOrd="0" presId="urn:microsoft.com/office/officeart/2005/8/layout/radial5"/>
    <dgm:cxn modelId="{2D2473A4-27A1-44CA-8623-875BAFAB9571}" type="presOf" srcId="{99EA9EE8-1975-42B5-B59E-CF1462738969}" destId="{AB0049E9-5CF0-486F-8D1A-5A7163AC098F}" srcOrd="0" destOrd="0" presId="urn:microsoft.com/office/officeart/2005/8/layout/radial5"/>
    <dgm:cxn modelId="{7E8F05A6-EAAE-41E0-93BD-8A6561627994}" type="presOf" srcId="{0E5F25FF-B0B0-45D2-84AB-5CFD1035ABC6}" destId="{6A19263D-7EBC-409A-9486-5DDEFA3EDB4F}" srcOrd="0" destOrd="0" presId="urn:microsoft.com/office/officeart/2005/8/layout/radial5"/>
    <dgm:cxn modelId="{453B9427-8B7D-4616-A320-C585A82ADBA8}" type="presOf" srcId="{078EF721-6C0A-42FC-91C2-0A6C6A8016F3}" destId="{5130F9D0-EE8C-48CD-A240-483A456471C2}" srcOrd="1" destOrd="0" presId="urn:microsoft.com/office/officeart/2005/8/layout/radial5"/>
    <dgm:cxn modelId="{4A87C1D3-4400-40B3-B10B-DA5A502DAEF0}" type="presOf" srcId="{2F444035-C805-4FD7-BAD6-718B67E4FC95}" destId="{A38D2182-617E-4537-BF01-50D5DFD4B16B}" srcOrd="1" destOrd="0" presId="urn:microsoft.com/office/officeart/2005/8/layout/radial5"/>
    <dgm:cxn modelId="{5491478A-F11F-4945-A338-2949CA819198}" type="presOf" srcId="{64FDD300-5492-41C2-A969-B6D2FB6A07EB}" destId="{4447E1FC-4452-48D4-BB7B-DDAD2FB5113D}" srcOrd="0" destOrd="0" presId="urn:microsoft.com/office/officeart/2005/8/layout/radial5"/>
    <dgm:cxn modelId="{8DA5BC13-D0FE-4B88-ACEB-0F16ACD11740}" type="presOf" srcId="{210D4C20-94EB-44D9-BCCA-25D022797E04}" destId="{0FF41323-BC08-4C18-A424-7A91702D9B76}" srcOrd="0" destOrd="0" presId="urn:microsoft.com/office/officeart/2005/8/layout/radial5"/>
    <dgm:cxn modelId="{0AB81CD2-5092-4BB2-AC81-2A4D7B26FC72}" srcId="{5DD186DB-EF71-4964-95B5-FD38970124E8}" destId="{427EA533-B9FD-43B3-8B82-C1A56D7F81E3}" srcOrd="3" destOrd="0" parTransId="{64FDD300-5492-41C2-A969-B6D2FB6A07EB}" sibTransId="{641B592E-BBFA-4C0D-8517-D30996E7807F}"/>
    <dgm:cxn modelId="{3FE4528A-BC10-4566-820D-5338C1A20F37}" srcId="{5DD186DB-EF71-4964-95B5-FD38970124E8}" destId="{0E5F25FF-B0B0-45D2-84AB-5CFD1035ABC6}" srcOrd="0" destOrd="0" parTransId="{078EF721-6C0A-42FC-91C2-0A6C6A8016F3}" sibTransId="{148E5075-C26A-4BC0-B935-815764DAFC90}"/>
    <dgm:cxn modelId="{61529E20-9882-473A-9803-90A89B4CF43F}" type="presParOf" srcId="{0FF41323-BC08-4C18-A424-7A91702D9B76}" destId="{4A930C7C-3B8C-45F5-B507-FB7F207F576D}" srcOrd="0" destOrd="0" presId="urn:microsoft.com/office/officeart/2005/8/layout/radial5"/>
    <dgm:cxn modelId="{D6BC2DDD-9D5A-458C-A555-3D6EED9145D1}" type="presParOf" srcId="{0FF41323-BC08-4C18-A424-7A91702D9B76}" destId="{4ED67D55-BB67-453F-9587-DF56D5F6F77D}" srcOrd="1" destOrd="0" presId="urn:microsoft.com/office/officeart/2005/8/layout/radial5"/>
    <dgm:cxn modelId="{DD178E98-4417-4CDB-A591-20ED7AB7939A}" type="presParOf" srcId="{4ED67D55-BB67-453F-9587-DF56D5F6F77D}" destId="{5130F9D0-EE8C-48CD-A240-483A456471C2}" srcOrd="0" destOrd="0" presId="urn:microsoft.com/office/officeart/2005/8/layout/radial5"/>
    <dgm:cxn modelId="{58DFCD51-B9EB-4517-B68F-774CCCA497DC}" type="presParOf" srcId="{0FF41323-BC08-4C18-A424-7A91702D9B76}" destId="{6A19263D-7EBC-409A-9486-5DDEFA3EDB4F}" srcOrd="2" destOrd="0" presId="urn:microsoft.com/office/officeart/2005/8/layout/radial5"/>
    <dgm:cxn modelId="{EE7FEBD7-100D-4BCA-9CC7-2D3CA66EEF79}" type="presParOf" srcId="{0FF41323-BC08-4C18-A424-7A91702D9B76}" destId="{AB0049E9-5CF0-486F-8D1A-5A7163AC098F}" srcOrd="3" destOrd="0" presId="urn:microsoft.com/office/officeart/2005/8/layout/radial5"/>
    <dgm:cxn modelId="{09A78682-A941-4034-9DE4-BACECC1DD156}" type="presParOf" srcId="{AB0049E9-5CF0-486F-8D1A-5A7163AC098F}" destId="{4F5B3379-2F95-46DF-803A-8103B5A6FCE5}" srcOrd="0" destOrd="0" presId="urn:microsoft.com/office/officeart/2005/8/layout/radial5"/>
    <dgm:cxn modelId="{AAB91E66-6822-4586-9829-DC0D46E874B4}" type="presParOf" srcId="{0FF41323-BC08-4C18-A424-7A91702D9B76}" destId="{0A37DC11-F8F9-4A44-B984-B2B2FD8BB9E5}" srcOrd="4" destOrd="0" presId="urn:microsoft.com/office/officeart/2005/8/layout/radial5"/>
    <dgm:cxn modelId="{D10636D5-F629-4168-BEFD-3D1E0173FB5D}" type="presParOf" srcId="{0FF41323-BC08-4C18-A424-7A91702D9B76}" destId="{3A078723-9853-41A2-B992-F332C4E38C94}" srcOrd="5" destOrd="0" presId="urn:microsoft.com/office/officeart/2005/8/layout/radial5"/>
    <dgm:cxn modelId="{B621F869-372C-406C-A053-BDA4358784AD}" type="presParOf" srcId="{3A078723-9853-41A2-B992-F332C4E38C94}" destId="{A38D2182-617E-4537-BF01-50D5DFD4B16B}" srcOrd="0" destOrd="0" presId="urn:microsoft.com/office/officeart/2005/8/layout/radial5"/>
    <dgm:cxn modelId="{7C57988C-B130-4565-9E26-2C444650B570}" type="presParOf" srcId="{0FF41323-BC08-4C18-A424-7A91702D9B76}" destId="{B9A0AEC9-7548-49B6-A93C-63E513B49228}" srcOrd="6" destOrd="0" presId="urn:microsoft.com/office/officeart/2005/8/layout/radial5"/>
    <dgm:cxn modelId="{9690FA45-2217-47A0-A41B-F111E79966AB}" type="presParOf" srcId="{0FF41323-BC08-4C18-A424-7A91702D9B76}" destId="{4447E1FC-4452-48D4-BB7B-DDAD2FB5113D}" srcOrd="7" destOrd="0" presId="urn:microsoft.com/office/officeart/2005/8/layout/radial5"/>
    <dgm:cxn modelId="{842EF889-D560-41A8-9F85-C04D878F19FF}" type="presParOf" srcId="{4447E1FC-4452-48D4-BB7B-DDAD2FB5113D}" destId="{E20AC5A6-0AB8-48F9-9665-FAC39CE93AC6}" srcOrd="0" destOrd="0" presId="urn:microsoft.com/office/officeart/2005/8/layout/radial5"/>
    <dgm:cxn modelId="{21794C22-2ECF-4D83-8177-8D79C9930D6E}" type="presParOf" srcId="{0FF41323-BC08-4C18-A424-7A91702D9B76}" destId="{5D5A0308-535B-4DE8-BC90-151F4E3498AE}" srcOrd="8" destOrd="0" presId="urn:microsoft.com/office/officeart/2005/8/layout/radial5"/>
  </dgm:cxnLst>
  <dgm:bg>
    <a:blipFill dpi="0" rotWithShape="1">
      <a:blip xmlns:r="http://schemas.openxmlformats.org/officeDocument/2006/relationships" r:embed="rId1">
        <a:alphaModFix amt="36000"/>
      </a:blip>
      <a:srcRect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F79F616B-3C4B-4350-B48E-F3FD71D06BD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24BEA9-694B-44EA-9AE9-2D7A417B2541}">
      <dgm:prSet phldrT="[Текст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/>
            <a:t>Жилищное хозяйство</a:t>
          </a:r>
        </a:p>
        <a:p>
          <a:r>
            <a:rPr lang="ru-RU" dirty="0" smtClean="0"/>
            <a:t>80,3 млн. рублей</a:t>
          </a:r>
          <a:endParaRPr lang="ru-RU" dirty="0"/>
        </a:p>
      </dgm:t>
    </dgm:pt>
    <dgm:pt modelId="{852653E2-3989-40F9-875E-70C0E85405A5}" type="parTrans" cxnId="{6D585F23-0105-47B7-BCA7-2C56B32B3EF1}">
      <dgm:prSet/>
      <dgm:spPr/>
      <dgm:t>
        <a:bodyPr/>
        <a:lstStyle/>
        <a:p>
          <a:endParaRPr lang="ru-RU"/>
        </a:p>
      </dgm:t>
    </dgm:pt>
    <dgm:pt modelId="{6BB2D542-B7F8-46DB-85F5-5DA08799FA11}" type="sibTrans" cxnId="{6D585F23-0105-47B7-BCA7-2C56B32B3EF1}">
      <dgm:prSet/>
      <dgm:spPr/>
      <dgm:t>
        <a:bodyPr/>
        <a:lstStyle/>
        <a:p>
          <a:endParaRPr lang="ru-RU"/>
        </a:p>
      </dgm:t>
    </dgm:pt>
    <dgm:pt modelId="{3A2D69FB-B616-45CF-8F5D-65742A310531}">
      <dgm:prSet phldrT="[Текст]"/>
      <dgm:spPr/>
      <dgm:t>
        <a:bodyPr/>
        <a:lstStyle/>
        <a:p>
          <a:r>
            <a:rPr lang="ru-RU" dirty="0" smtClean="0"/>
            <a:t>обеспечение жилыми помещениями 72 –х детей-сирот и детей, оставшихся без попечения родителей.</a:t>
          </a:r>
          <a:endParaRPr lang="ru-RU" dirty="0">
            <a:solidFill>
              <a:schemeClr val="tx1"/>
            </a:solidFill>
          </a:endParaRPr>
        </a:p>
      </dgm:t>
    </dgm:pt>
    <dgm:pt modelId="{8A73AA07-6096-4482-BA4B-010DC75BAFC4}" type="parTrans" cxnId="{A8E9AB74-FD92-42DC-AA9F-B9F4457B69CA}">
      <dgm:prSet/>
      <dgm:spPr/>
      <dgm:t>
        <a:bodyPr/>
        <a:lstStyle/>
        <a:p>
          <a:endParaRPr lang="ru-RU"/>
        </a:p>
      </dgm:t>
    </dgm:pt>
    <dgm:pt modelId="{50CBD175-8DA2-4D04-A45A-A0E73B0153A0}" type="sibTrans" cxnId="{A8E9AB74-FD92-42DC-AA9F-B9F4457B69CA}">
      <dgm:prSet/>
      <dgm:spPr/>
      <dgm:t>
        <a:bodyPr/>
        <a:lstStyle/>
        <a:p>
          <a:endParaRPr lang="ru-RU"/>
        </a:p>
      </dgm:t>
    </dgm:pt>
    <dgm:pt modelId="{92EA96BB-5A37-4AC6-9379-FB90037111D8}">
      <dgm:prSet phldrT="[Текст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/>
            <a:t>Коммунальное хозяйство</a:t>
          </a:r>
        </a:p>
        <a:p>
          <a:r>
            <a:rPr lang="ru-RU" dirty="0" smtClean="0"/>
            <a:t>3,0 млн. рублей</a:t>
          </a:r>
          <a:endParaRPr lang="ru-RU" dirty="0"/>
        </a:p>
      </dgm:t>
    </dgm:pt>
    <dgm:pt modelId="{1F01589A-3242-4094-B9EB-FB026DD3C37C}" type="parTrans" cxnId="{0ED136D3-002D-4123-B0BE-BFE887B9B741}">
      <dgm:prSet/>
      <dgm:spPr/>
      <dgm:t>
        <a:bodyPr/>
        <a:lstStyle/>
        <a:p>
          <a:endParaRPr lang="ru-RU"/>
        </a:p>
      </dgm:t>
    </dgm:pt>
    <dgm:pt modelId="{F8273529-1F61-4C37-9EE4-39D8EDFA3C2F}" type="sibTrans" cxnId="{0ED136D3-002D-4123-B0BE-BFE887B9B741}">
      <dgm:prSet/>
      <dgm:spPr/>
      <dgm:t>
        <a:bodyPr/>
        <a:lstStyle/>
        <a:p>
          <a:endParaRPr lang="ru-RU"/>
        </a:p>
      </dgm:t>
    </dgm:pt>
    <dgm:pt modelId="{E29649C9-C724-42A5-AB9D-21320C659419}">
      <dgm:prSet phldrT="[Текст]"/>
      <dgm:spPr/>
      <dgm:t>
        <a:bodyPr/>
        <a:lstStyle/>
        <a:p>
          <a:endParaRPr lang="ru-RU" dirty="0"/>
        </a:p>
      </dgm:t>
    </dgm:pt>
    <dgm:pt modelId="{3A1B5B39-7CCA-4F91-8713-0D150D154B92}" type="parTrans" cxnId="{1DF9A451-14EB-4E02-9A13-EE69D0EE6687}">
      <dgm:prSet/>
      <dgm:spPr/>
      <dgm:t>
        <a:bodyPr/>
        <a:lstStyle/>
        <a:p>
          <a:endParaRPr lang="ru-RU"/>
        </a:p>
      </dgm:t>
    </dgm:pt>
    <dgm:pt modelId="{2A2357F7-5B75-4CA3-814D-4E3488AEB7FD}" type="sibTrans" cxnId="{1DF9A451-14EB-4E02-9A13-EE69D0EE6687}">
      <dgm:prSet/>
      <dgm:spPr/>
      <dgm:t>
        <a:bodyPr/>
        <a:lstStyle/>
        <a:p>
          <a:endParaRPr lang="ru-RU"/>
        </a:p>
      </dgm:t>
    </dgm:pt>
    <dgm:pt modelId="{C129F1B5-29EC-414B-9D85-268948EE3F71}">
      <dgm:prSet phldrT="[Текст]"/>
      <dgm:spPr/>
      <dgm:t>
        <a:bodyPr/>
        <a:lstStyle/>
        <a:p>
          <a:r>
            <a:rPr lang="ru-RU" dirty="0" smtClean="0"/>
            <a:t>на прочие мероприятия в области коммунального хозяйства;</a:t>
          </a:r>
          <a:endParaRPr lang="ru-RU" dirty="0">
            <a:solidFill>
              <a:schemeClr val="tx1"/>
            </a:solidFill>
          </a:endParaRPr>
        </a:p>
      </dgm:t>
    </dgm:pt>
    <dgm:pt modelId="{AEAC4CFA-BA16-46B0-8B46-13FBA56AE25C}" type="sibTrans" cxnId="{00EED4F3-2BF9-4F32-8DC3-CBD2ED4E8907}">
      <dgm:prSet/>
      <dgm:spPr/>
      <dgm:t>
        <a:bodyPr/>
        <a:lstStyle/>
        <a:p>
          <a:endParaRPr lang="ru-RU"/>
        </a:p>
      </dgm:t>
    </dgm:pt>
    <dgm:pt modelId="{7A976D80-4053-49B7-89E9-56AE8484575C}" type="parTrans" cxnId="{00EED4F3-2BF9-4F32-8DC3-CBD2ED4E8907}">
      <dgm:prSet/>
      <dgm:spPr/>
      <dgm:t>
        <a:bodyPr/>
        <a:lstStyle/>
        <a:p>
          <a:endParaRPr lang="ru-RU"/>
        </a:p>
      </dgm:t>
    </dgm:pt>
    <dgm:pt modelId="{682B1183-75A8-4480-9B7A-48E54EA7E0B7}">
      <dgm:prSet phldrT="[Текст]"/>
      <dgm:spPr/>
      <dgm:t>
        <a:bodyPr/>
        <a:lstStyle/>
        <a:p>
          <a:r>
            <a:rPr lang="ru-RU" dirty="0" smtClean="0"/>
            <a:t>на техническое обслуживание газопроводов;</a:t>
          </a:r>
          <a:endParaRPr lang="ru-RU" dirty="0">
            <a:solidFill>
              <a:schemeClr val="tx1"/>
            </a:solidFill>
          </a:endParaRPr>
        </a:p>
      </dgm:t>
    </dgm:pt>
    <dgm:pt modelId="{A396AAD3-E510-484D-AEC0-CA77B28C92F3}" type="parTrans" cxnId="{906DACF9-7896-4E14-8074-6BDE6AECE7CF}">
      <dgm:prSet/>
      <dgm:spPr/>
    </dgm:pt>
    <dgm:pt modelId="{E7155233-2DAA-4EA6-9833-51E88E0A1B8F}" type="sibTrans" cxnId="{906DACF9-7896-4E14-8074-6BDE6AECE7CF}">
      <dgm:prSet/>
      <dgm:spPr/>
    </dgm:pt>
    <dgm:pt modelId="{C0448CBB-A022-448F-8E9D-56E706261FA0}">
      <dgm:prSet phldrT="[Текст]"/>
      <dgm:spPr/>
      <dgm:t>
        <a:bodyPr/>
        <a:lstStyle/>
        <a:p>
          <a:r>
            <a:rPr lang="ru-RU" dirty="0" smtClean="0"/>
            <a:t>подготовка к осенне-зимнему периоду.</a:t>
          </a:r>
          <a:endParaRPr lang="ru-RU" dirty="0">
            <a:solidFill>
              <a:schemeClr val="tx1"/>
            </a:solidFill>
          </a:endParaRPr>
        </a:p>
      </dgm:t>
    </dgm:pt>
    <dgm:pt modelId="{E40D6C84-B330-43ED-BAB3-FC6C58E602FA}" type="parTrans" cxnId="{36AD5996-B435-475F-95F1-D670737CDAA1}">
      <dgm:prSet/>
      <dgm:spPr/>
    </dgm:pt>
    <dgm:pt modelId="{8AAC2D97-93FE-4A3D-9973-64FA927567D2}" type="sibTrans" cxnId="{36AD5996-B435-475F-95F1-D670737CDAA1}">
      <dgm:prSet/>
      <dgm:spPr/>
    </dgm:pt>
    <dgm:pt modelId="{B740A857-6D38-49B4-9E1E-52991A30E098}" type="pres">
      <dgm:prSet presAssocID="{F79F616B-3C4B-4350-B48E-F3FD71D06BD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93390B-0330-4232-9667-4F416CF6F43E}" type="pres">
      <dgm:prSet presAssocID="{A424BEA9-694B-44EA-9AE9-2D7A417B2541}" presName="composite" presStyleCnt="0"/>
      <dgm:spPr/>
    </dgm:pt>
    <dgm:pt modelId="{689EB9EB-8823-473A-B16F-0961FBFCCF9A}" type="pres">
      <dgm:prSet presAssocID="{A424BEA9-694B-44EA-9AE9-2D7A417B2541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9F9F27-5E5C-4795-8B66-56C5637C2146}" type="pres">
      <dgm:prSet presAssocID="{A424BEA9-694B-44EA-9AE9-2D7A417B2541}" presName="desTx" presStyleLbl="alignAccFollowNode1" presStyleIdx="0" presStyleCnt="2" custScaleY="100000" custLinFactNeighborX="-1507" custLinFactNeighborY="3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5AF02E-4514-45B7-87D7-38356F4A4C66}" type="pres">
      <dgm:prSet presAssocID="{6BB2D542-B7F8-46DB-85F5-5DA08799FA11}" presName="space" presStyleCnt="0"/>
      <dgm:spPr/>
    </dgm:pt>
    <dgm:pt modelId="{3DA4DF0B-BF67-432D-AEDF-82F902F2674C}" type="pres">
      <dgm:prSet presAssocID="{92EA96BB-5A37-4AC6-9379-FB90037111D8}" presName="composite" presStyleCnt="0"/>
      <dgm:spPr/>
    </dgm:pt>
    <dgm:pt modelId="{551622F1-B117-469E-A594-213BE96E4C61}" type="pres">
      <dgm:prSet presAssocID="{92EA96BB-5A37-4AC6-9379-FB90037111D8}" presName="parTx" presStyleLbl="alignNode1" presStyleIdx="1" presStyleCnt="2" custLinFactNeighborX="-16" custLinFactNeighborY="11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19839B-9F78-4E12-9BA4-053F9D65E44D}" type="pres">
      <dgm:prSet presAssocID="{92EA96BB-5A37-4AC6-9379-FB90037111D8}" presName="desTx" presStyleLbl="alignAccFollowNode1" presStyleIdx="1" presStyleCnt="2" custScaleY="101495" custLinFactNeighborX="1076" custLinFactNeighborY="15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F9A451-14EB-4E02-9A13-EE69D0EE6687}" srcId="{A424BEA9-694B-44EA-9AE9-2D7A417B2541}" destId="{E29649C9-C724-42A5-AB9D-21320C659419}" srcOrd="1" destOrd="0" parTransId="{3A1B5B39-7CCA-4F91-8713-0D150D154B92}" sibTransId="{2A2357F7-5B75-4CA3-814D-4E3488AEB7FD}"/>
    <dgm:cxn modelId="{97B8B972-5591-4A72-8099-18D113211CD4}" type="presOf" srcId="{92EA96BB-5A37-4AC6-9379-FB90037111D8}" destId="{551622F1-B117-469E-A594-213BE96E4C61}" srcOrd="0" destOrd="0" presId="urn:microsoft.com/office/officeart/2005/8/layout/hList1"/>
    <dgm:cxn modelId="{5ABBAD15-3F11-42AC-AC4D-6E1366D458C2}" type="presOf" srcId="{682B1183-75A8-4480-9B7A-48E54EA7E0B7}" destId="{7019839B-9F78-4E12-9BA4-053F9D65E44D}" srcOrd="0" destOrd="1" presId="urn:microsoft.com/office/officeart/2005/8/layout/hList1"/>
    <dgm:cxn modelId="{906DACF9-7896-4E14-8074-6BDE6AECE7CF}" srcId="{92EA96BB-5A37-4AC6-9379-FB90037111D8}" destId="{682B1183-75A8-4480-9B7A-48E54EA7E0B7}" srcOrd="1" destOrd="0" parTransId="{A396AAD3-E510-484D-AEC0-CA77B28C92F3}" sibTransId="{E7155233-2DAA-4EA6-9833-51E88E0A1B8F}"/>
    <dgm:cxn modelId="{A8E9AB74-FD92-42DC-AA9F-B9F4457B69CA}" srcId="{A424BEA9-694B-44EA-9AE9-2D7A417B2541}" destId="{3A2D69FB-B616-45CF-8F5D-65742A310531}" srcOrd="0" destOrd="0" parTransId="{8A73AA07-6096-4482-BA4B-010DC75BAFC4}" sibTransId="{50CBD175-8DA2-4D04-A45A-A0E73B0153A0}"/>
    <dgm:cxn modelId="{0ED136D3-002D-4123-B0BE-BFE887B9B741}" srcId="{F79F616B-3C4B-4350-B48E-F3FD71D06BDB}" destId="{92EA96BB-5A37-4AC6-9379-FB90037111D8}" srcOrd="1" destOrd="0" parTransId="{1F01589A-3242-4094-B9EB-FB026DD3C37C}" sibTransId="{F8273529-1F61-4C37-9EE4-39D8EDFA3C2F}"/>
    <dgm:cxn modelId="{F4BC053D-94C7-4A3B-9814-87DBACA402B4}" type="presOf" srcId="{C0448CBB-A022-448F-8E9D-56E706261FA0}" destId="{7019839B-9F78-4E12-9BA4-053F9D65E44D}" srcOrd="0" destOrd="2" presId="urn:microsoft.com/office/officeart/2005/8/layout/hList1"/>
    <dgm:cxn modelId="{6D585F23-0105-47B7-BCA7-2C56B32B3EF1}" srcId="{F79F616B-3C4B-4350-B48E-F3FD71D06BDB}" destId="{A424BEA9-694B-44EA-9AE9-2D7A417B2541}" srcOrd="0" destOrd="0" parTransId="{852653E2-3989-40F9-875E-70C0E85405A5}" sibTransId="{6BB2D542-B7F8-46DB-85F5-5DA08799FA11}"/>
    <dgm:cxn modelId="{36AD5996-B435-475F-95F1-D670737CDAA1}" srcId="{92EA96BB-5A37-4AC6-9379-FB90037111D8}" destId="{C0448CBB-A022-448F-8E9D-56E706261FA0}" srcOrd="2" destOrd="0" parTransId="{E40D6C84-B330-43ED-BAB3-FC6C58E602FA}" sibTransId="{8AAC2D97-93FE-4A3D-9973-64FA927567D2}"/>
    <dgm:cxn modelId="{D2F58E3A-84E5-4B06-95DE-0126AF68D0EA}" type="presOf" srcId="{A424BEA9-694B-44EA-9AE9-2D7A417B2541}" destId="{689EB9EB-8823-473A-B16F-0961FBFCCF9A}" srcOrd="0" destOrd="0" presId="urn:microsoft.com/office/officeart/2005/8/layout/hList1"/>
    <dgm:cxn modelId="{C338AD9C-2B3F-4B2D-AB64-500B366A81A2}" type="presOf" srcId="{F79F616B-3C4B-4350-B48E-F3FD71D06BDB}" destId="{B740A857-6D38-49B4-9E1E-52991A30E098}" srcOrd="0" destOrd="0" presId="urn:microsoft.com/office/officeart/2005/8/layout/hList1"/>
    <dgm:cxn modelId="{A82AB594-DEA0-4DBE-8659-3093CBFB7DEB}" type="presOf" srcId="{3A2D69FB-B616-45CF-8F5D-65742A310531}" destId="{239F9F27-5E5C-4795-8B66-56C5637C2146}" srcOrd="0" destOrd="0" presId="urn:microsoft.com/office/officeart/2005/8/layout/hList1"/>
    <dgm:cxn modelId="{25D44228-F4F0-43B3-A15A-98B58A2FF539}" type="presOf" srcId="{C129F1B5-29EC-414B-9D85-268948EE3F71}" destId="{7019839B-9F78-4E12-9BA4-053F9D65E44D}" srcOrd="0" destOrd="0" presId="urn:microsoft.com/office/officeart/2005/8/layout/hList1"/>
    <dgm:cxn modelId="{0432BA6F-83BA-4CED-9610-CD8F61C70DBF}" type="presOf" srcId="{E29649C9-C724-42A5-AB9D-21320C659419}" destId="{239F9F27-5E5C-4795-8B66-56C5637C2146}" srcOrd="0" destOrd="1" presId="urn:microsoft.com/office/officeart/2005/8/layout/hList1"/>
    <dgm:cxn modelId="{00EED4F3-2BF9-4F32-8DC3-CBD2ED4E8907}" srcId="{92EA96BB-5A37-4AC6-9379-FB90037111D8}" destId="{C129F1B5-29EC-414B-9D85-268948EE3F71}" srcOrd="0" destOrd="0" parTransId="{7A976D80-4053-49B7-89E9-56AE8484575C}" sibTransId="{AEAC4CFA-BA16-46B0-8B46-13FBA56AE25C}"/>
    <dgm:cxn modelId="{6B792C08-612C-4F4A-AF95-D1DAC370C9DD}" type="presParOf" srcId="{B740A857-6D38-49B4-9E1E-52991A30E098}" destId="{8D93390B-0330-4232-9667-4F416CF6F43E}" srcOrd="0" destOrd="0" presId="urn:microsoft.com/office/officeart/2005/8/layout/hList1"/>
    <dgm:cxn modelId="{2A305917-2EC3-4FA2-9D9E-952F091F3CC1}" type="presParOf" srcId="{8D93390B-0330-4232-9667-4F416CF6F43E}" destId="{689EB9EB-8823-473A-B16F-0961FBFCCF9A}" srcOrd="0" destOrd="0" presId="urn:microsoft.com/office/officeart/2005/8/layout/hList1"/>
    <dgm:cxn modelId="{2682B1C5-22E4-4B61-A64F-2A22BA0E42B5}" type="presParOf" srcId="{8D93390B-0330-4232-9667-4F416CF6F43E}" destId="{239F9F27-5E5C-4795-8B66-56C5637C2146}" srcOrd="1" destOrd="0" presId="urn:microsoft.com/office/officeart/2005/8/layout/hList1"/>
    <dgm:cxn modelId="{A6692941-8738-4D53-9A3B-C78D638123F4}" type="presParOf" srcId="{B740A857-6D38-49B4-9E1E-52991A30E098}" destId="{7F5AF02E-4514-45B7-87D7-38356F4A4C66}" srcOrd="1" destOrd="0" presId="urn:microsoft.com/office/officeart/2005/8/layout/hList1"/>
    <dgm:cxn modelId="{6517BF70-B435-41D4-A62D-2E2A7CC25E64}" type="presParOf" srcId="{B740A857-6D38-49B4-9E1E-52991A30E098}" destId="{3DA4DF0B-BF67-432D-AEDF-82F902F2674C}" srcOrd="2" destOrd="0" presId="urn:microsoft.com/office/officeart/2005/8/layout/hList1"/>
    <dgm:cxn modelId="{A56BA039-914B-4D27-AB0F-42E37490C99C}" type="presParOf" srcId="{3DA4DF0B-BF67-432D-AEDF-82F902F2674C}" destId="{551622F1-B117-469E-A594-213BE96E4C61}" srcOrd="0" destOrd="0" presId="urn:microsoft.com/office/officeart/2005/8/layout/hList1"/>
    <dgm:cxn modelId="{A6AB8538-1D8D-4011-9493-41BD50CDDF01}" type="presParOf" srcId="{3DA4DF0B-BF67-432D-AEDF-82F902F2674C}" destId="{7019839B-9F78-4E12-9BA4-053F9D65E44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EF0587-3D01-4B73-A6F8-E614788E6971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49A8D0-582F-4D93-AC59-3AC13244AB56}">
      <dgm:prSet phldrT="[Текст]"/>
      <dgm:spPr/>
      <dgm:t>
        <a:bodyPr/>
        <a:lstStyle/>
        <a:p>
          <a:r>
            <a:rPr lang="ru-RU" dirty="0" smtClean="0"/>
            <a:t>НДФЛ</a:t>
          </a:r>
          <a:endParaRPr lang="ru-RU" dirty="0"/>
        </a:p>
      </dgm:t>
    </dgm:pt>
    <dgm:pt modelId="{1C4E66A8-2BF6-433F-8ADC-1AC3CA1DEBD8}" type="parTrans" cxnId="{5C79899E-52D5-4D85-AE49-F5E2D25DB50B}">
      <dgm:prSet/>
      <dgm:spPr/>
      <dgm:t>
        <a:bodyPr/>
        <a:lstStyle/>
        <a:p>
          <a:endParaRPr lang="ru-RU"/>
        </a:p>
      </dgm:t>
    </dgm:pt>
    <dgm:pt modelId="{118B5CF8-12B5-4793-80A8-DE95C691532E}" type="sibTrans" cxnId="{5C79899E-52D5-4D85-AE49-F5E2D25DB50B}">
      <dgm:prSet/>
      <dgm:spPr/>
      <dgm:t>
        <a:bodyPr/>
        <a:lstStyle/>
        <a:p>
          <a:endParaRPr lang="ru-RU"/>
        </a:p>
      </dgm:t>
    </dgm:pt>
    <dgm:pt modelId="{C7A309D2-35BD-4F09-AB8B-64B75B2C7B8D}">
      <dgm:prSet phldrT="[Текст]"/>
      <dgm:spPr/>
      <dgm:t>
        <a:bodyPr/>
        <a:lstStyle/>
        <a:p>
          <a:r>
            <a:rPr lang="ru-RU" dirty="0" smtClean="0"/>
            <a:t>13% бюджеты поселений</a:t>
          </a:r>
          <a:endParaRPr lang="ru-RU" dirty="0"/>
        </a:p>
      </dgm:t>
    </dgm:pt>
    <dgm:pt modelId="{DD255BBD-8960-4843-824D-AA49B7BC979C}" type="parTrans" cxnId="{933BA6F4-51C2-41A0-A920-C6D03DF48C05}">
      <dgm:prSet/>
      <dgm:spPr/>
      <dgm:t>
        <a:bodyPr/>
        <a:lstStyle/>
        <a:p>
          <a:endParaRPr lang="ru-RU"/>
        </a:p>
      </dgm:t>
    </dgm:pt>
    <dgm:pt modelId="{2B5879BF-4238-4778-9C6B-F5FB48D1768F}" type="sibTrans" cxnId="{933BA6F4-51C2-41A0-A920-C6D03DF48C05}">
      <dgm:prSet/>
      <dgm:spPr/>
      <dgm:t>
        <a:bodyPr/>
        <a:lstStyle/>
        <a:p>
          <a:endParaRPr lang="ru-RU"/>
        </a:p>
      </dgm:t>
    </dgm:pt>
    <dgm:pt modelId="{5C443C72-C73E-4098-BACE-62D3E30A75E0}">
      <dgm:prSet phldrT="[Текст]"/>
      <dgm:spPr/>
      <dgm:t>
        <a:bodyPr/>
        <a:lstStyle/>
        <a:p>
          <a:r>
            <a:rPr lang="ru-RU" dirty="0" smtClean="0"/>
            <a:t>42,05% краевой бюджет</a:t>
          </a:r>
          <a:endParaRPr lang="ru-RU" dirty="0"/>
        </a:p>
      </dgm:t>
    </dgm:pt>
    <dgm:pt modelId="{CBA4594D-38C1-4981-B0CE-ECB504DDAB24}" type="parTrans" cxnId="{6C0AE760-5A3F-4854-A963-444422421FA7}">
      <dgm:prSet/>
      <dgm:spPr/>
      <dgm:t>
        <a:bodyPr/>
        <a:lstStyle/>
        <a:p>
          <a:endParaRPr lang="ru-RU"/>
        </a:p>
      </dgm:t>
    </dgm:pt>
    <dgm:pt modelId="{E8C7D431-51F7-4B67-872E-02683A035FE4}" type="sibTrans" cxnId="{6C0AE760-5A3F-4854-A963-444422421FA7}">
      <dgm:prSet/>
      <dgm:spPr/>
      <dgm:t>
        <a:bodyPr/>
        <a:lstStyle/>
        <a:p>
          <a:endParaRPr lang="ru-RU"/>
        </a:p>
      </dgm:t>
    </dgm:pt>
    <dgm:pt modelId="{A5E75463-3C70-4E6A-90FA-47E8ED12AC48}">
      <dgm:prSet phldrT="[Текст]"/>
      <dgm:spPr/>
      <dgm:t>
        <a:bodyPr/>
        <a:lstStyle/>
        <a:p>
          <a:r>
            <a:rPr lang="ru-RU" dirty="0" smtClean="0"/>
            <a:t>ЕСХН</a:t>
          </a:r>
          <a:endParaRPr lang="ru-RU" dirty="0"/>
        </a:p>
      </dgm:t>
    </dgm:pt>
    <dgm:pt modelId="{2551795D-CC4F-4095-86B3-AD7CCBFD8696}" type="parTrans" cxnId="{7705EF8D-7E60-443E-BFD8-B8C4C75A395F}">
      <dgm:prSet/>
      <dgm:spPr/>
      <dgm:t>
        <a:bodyPr/>
        <a:lstStyle/>
        <a:p>
          <a:endParaRPr lang="ru-RU"/>
        </a:p>
      </dgm:t>
    </dgm:pt>
    <dgm:pt modelId="{7BA918B5-F42C-4893-815A-72A8E2B2013C}" type="sibTrans" cxnId="{7705EF8D-7E60-443E-BFD8-B8C4C75A395F}">
      <dgm:prSet/>
      <dgm:spPr/>
      <dgm:t>
        <a:bodyPr/>
        <a:lstStyle/>
        <a:p>
          <a:endParaRPr lang="ru-RU"/>
        </a:p>
      </dgm:t>
    </dgm:pt>
    <dgm:pt modelId="{E2D75CA6-0347-491B-B828-85A124B0EA94}">
      <dgm:prSet phldrT="[Текст]"/>
      <dgm:spPr/>
      <dgm:t>
        <a:bodyPr/>
        <a:lstStyle/>
        <a:p>
          <a:r>
            <a:rPr lang="ru-RU" dirty="0" smtClean="0"/>
            <a:t>50% бюджеты поселений</a:t>
          </a:r>
          <a:endParaRPr lang="ru-RU" dirty="0"/>
        </a:p>
      </dgm:t>
    </dgm:pt>
    <dgm:pt modelId="{735F54DC-5754-46E6-8A5D-A52A99ED0215}" type="parTrans" cxnId="{AECD86CE-E625-405D-ABAB-98214F2EF6E4}">
      <dgm:prSet/>
      <dgm:spPr/>
      <dgm:t>
        <a:bodyPr/>
        <a:lstStyle/>
        <a:p>
          <a:endParaRPr lang="ru-RU"/>
        </a:p>
      </dgm:t>
    </dgm:pt>
    <dgm:pt modelId="{C25CE5B1-CD4D-4180-B6D1-479F98CC3C17}" type="sibTrans" cxnId="{AECD86CE-E625-405D-ABAB-98214F2EF6E4}">
      <dgm:prSet/>
      <dgm:spPr/>
      <dgm:t>
        <a:bodyPr/>
        <a:lstStyle/>
        <a:p>
          <a:endParaRPr lang="ru-RU"/>
        </a:p>
      </dgm:t>
    </dgm:pt>
    <dgm:pt modelId="{758DEAA6-1B38-43FC-A5C5-833C8D81D0E3}">
      <dgm:prSet phldrT="[Текст]"/>
      <dgm:spPr/>
      <dgm:t>
        <a:bodyPr/>
        <a:lstStyle/>
        <a:p>
          <a:r>
            <a:rPr lang="ru-RU" dirty="0" smtClean="0"/>
            <a:t>50% районный бюджет</a:t>
          </a:r>
          <a:endParaRPr lang="ru-RU" dirty="0"/>
        </a:p>
      </dgm:t>
    </dgm:pt>
    <dgm:pt modelId="{17358DD6-512D-409D-B4EA-4EE03F6FDC9F}" type="parTrans" cxnId="{9D2ECB29-E68C-46F2-A598-C082CEC79838}">
      <dgm:prSet/>
      <dgm:spPr/>
      <dgm:t>
        <a:bodyPr/>
        <a:lstStyle/>
        <a:p>
          <a:endParaRPr lang="ru-RU"/>
        </a:p>
      </dgm:t>
    </dgm:pt>
    <dgm:pt modelId="{D810AD0F-F90E-4B7F-9F21-D356265CF19C}" type="sibTrans" cxnId="{9D2ECB29-E68C-46F2-A598-C082CEC79838}">
      <dgm:prSet/>
      <dgm:spPr/>
      <dgm:t>
        <a:bodyPr/>
        <a:lstStyle/>
        <a:p>
          <a:endParaRPr lang="ru-RU"/>
        </a:p>
      </dgm:t>
    </dgm:pt>
    <dgm:pt modelId="{BF22C8F8-31FD-4448-9F53-C4D8E5192783}">
      <dgm:prSet/>
      <dgm:spPr/>
      <dgm:t>
        <a:bodyPr/>
        <a:lstStyle/>
        <a:p>
          <a:r>
            <a:rPr lang="ru-RU" dirty="0" smtClean="0"/>
            <a:t>44,95% районный бюджет</a:t>
          </a:r>
          <a:endParaRPr lang="ru-RU" dirty="0"/>
        </a:p>
      </dgm:t>
    </dgm:pt>
    <dgm:pt modelId="{7EEC9BC7-130A-4334-A1A2-1A429EB20AE9}" type="parTrans" cxnId="{366EEE93-182E-484E-9F8F-F532D6FFFF16}">
      <dgm:prSet/>
      <dgm:spPr/>
      <dgm:t>
        <a:bodyPr/>
        <a:lstStyle/>
        <a:p>
          <a:endParaRPr lang="ru-RU"/>
        </a:p>
      </dgm:t>
    </dgm:pt>
    <dgm:pt modelId="{CB6CBD6D-772F-46DD-A045-039B07AD6115}" type="sibTrans" cxnId="{366EEE93-182E-484E-9F8F-F532D6FFFF16}">
      <dgm:prSet/>
      <dgm:spPr/>
      <dgm:t>
        <a:bodyPr/>
        <a:lstStyle/>
        <a:p>
          <a:endParaRPr lang="ru-RU"/>
        </a:p>
      </dgm:t>
    </dgm:pt>
    <dgm:pt modelId="{FB77AC69-1D65-4C2F-B2B5-E025612D0750}" type="pres">
      <dgm:prSet presAssocID="{EAEF0587-3D01-4B73-A6F8-E614788E697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7F9961A-757C-4639-A6C5-5AF924F6079B}" type="pres">
      <dgm:prSet presAssocID="{BA49A8D0-582F-4D93-AC59-3AC13244AB56}" presName="root" presStyleCnt="0"/>
      <dgm:spPr/>
    </dgm:pt>
    <dgm:pt modelId="{A2843BF4-8AF8-4F86-A80A-BA52BE50096B}" type="pres">
      <dgm:prSet presAssocID="{BA49A8D0-582F-4D93-AC59-3AC13244AB56}" presName="rootComposite" presStyleCnt="0"/>
      <dgm:spPr/>
    </dgm:pt>
    <dgm:pt modelId="{D86FCEB0-CD20-45B3-91CC-ED3D7D2C8BF0}" type="pres">
      <dgm:prSet presAssocID="{BA49A8D0-582F-4D93-AC59-3AC13244AB56}" presName="rootText" presStyleLbl="node1" presStyleIdx="0" presStyleCnt="2"/>
      <dgm:spPr/>
      <dgm:t>
        <a:bodyPr/>
        <a:lstStyle/>
        <a:p>
          <a:endParaRPr lang="ru-RU"/>
        </a:p>
      </dgm:t>
    </dgm:pt>
    <dgm:pt modelId="{639BF89A-14CF-48D6-833B-B84CF29F0257}" type="pres">
      <dgm:prSet presAssocID="{BA49A8D0-582F-4D93-AC59-3AC13244AB56}" presName="rootConnector" presStyleLbl="node1" presStyleIdx="0" presStyleCnt="2"/>
      <dgm:spPr/>
      <dgm:t>
        <a:bodyPr/>
        <a:lstStyle/>
        <a:p>
          <a:endParaRPr lang="ru-RU"/>
        </a:p>
      </dgm:t>
    </dgm:pt>
    <dgm:pt modelId="{B7296EF2-3519-4939-B913-928D5B1899EC}" type="pres">
      <dgm:prSet presAssocID="{BA49A8D0-582F-4D93-AC59-3AC13244AB56}" presName="childShape" presStyleCnt="0"/>
      <dgm:spPr/>
    </dgm:pt>
    <dgm:pt modelId="{F249090F-D6D5-422B-982C-D99BDE437621}" type="pres">
      <dgm:prSet presAssocID="{DD255BBD-8960-4843-824D-AA49B7BC979C}" presName="Name13" presStyleLbl="parChTrans1D2" presStyleIdx="0" presStyleCnt="5"/>
      <dgm:spPr/>
      <dgm:t>
        <a:bodyPr/>
        <a:lstStyle/>
        <a:p>
          <a:endParaRPr lang="ru-RU"/>
        </a:p>
      </dgm:t>
    </dgm:pt>
    <dgm:pt modelId="{C749113F-080C-40FD-A341-999C151AC7F9}" type="pres">
      <dgm:prSet presAssocID="{C7A309D2-35BD-4F09-AB8B-64B75B2C7B8D}" presName="childText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41E862-1058-4226-ACF7-618BA892A415}" type="pres">
      <dgm:prSet presAssocID="{7EEC9BC7-130A-4334-A1A2-1A429EB20AE9}" presName="Name13" presStyleLbl="parChTrans1D2" presStyleIdx="1" presStyleCnt="5"/>
      <dgm:spPr/>
      <dgm:t>
        <a:bodyPr/>
        <a:lstStyle/>
        <a:p>
          <a:endParaRPr lang="ru-RU"/>
        </a:p>
      </dgm:t>
    </dgm:pt>
    <dgm:pt modelId="{8787C2F2-25DC-4141-8CC5-0206AD41DD1F}" type="pres">
      <dgm:prSet presAssocID="{BF22C8F8-31FD-4448-9F53-C4D8E5192783}" presName="childText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80B29F-1587-4300-A37D-C39B1E2A63BE}" type="pres">
      <dgm:prSet presAssocID="{CBA4594D-38C1-4981-B0CE-ECB504DDAB24}" presName="Name13" presStyleLbl="parChTrans1D2" presStyleIdx="2" presStyleCnt="5"/>
      <dgm:spPr/>
      <dgm:t>
        <a:bodyPr/>
        <a:lstStyle/>
        <a:p>
          <a:endParaRPr lang="ru-RU"/>
        </a:p>
      </dgm:t>
    </dgm:pt>
    <dgm:pt modelId="{F745FDC1-930B-48F7-8A3E-79DDCA96C695}" type="pres">
      <dgm:prSet presAssocID="{5C443C72-C73E-4098-BACE-62D3E30A75E0}" presName="childText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BA1784-781B-4A9D-99A0-0E82BF0D1A9F}" type="pres">
      <dgm:prSet presAssocID="{A5E75463-3C70-4E6A-90FA-47E8ED12AC48}" presName="root" presStyleCnt="0"/>
      <dgm:spPr/>
    </dgm:pt>
    <dgm:pt modelId="{1CBD990A-7DDD-47DC-AC36-9CF05F1D0253}" type="pres">
      <dgm:prSet presAssocID="{A5E75463-3C70-4E6A-90FA-47E8ED12AC48}" presName="rootComposite" presStyleCnt="0"/>
      <dgm:spPr/>
    </dgm:pt>
    <dgm:pt modelId="{D626DAA2-1651-40F5-A30B-A7C8B083B4F0}" type="pres">
      <dgm:prSet presAssocID="{A5E75463-3C70-4E6A-90FA-47E8ED12AC48}" presName="rootText" presStyleLbl="node1" presStyleIdx="1" presStyleCnt="2"/>
      <dgm:spPr/>
      <dgm:t>
        <a:bodyPr/>
        <a:lstStyle/>
        <a:p>
          <a:endParaRPr lang="ru-RU"/>
        </a:p>
      </dgm:t>
    </dgm:pt>
    <dgm:pt modelId="{D6F372B8-49F5-4F5F-AEBF-844E1032F196}" type="pres">
      <dgm:prSet presAssocID="{A5E75463-3C70-4E6A-90FA-47E8ED12AC48}" presName="rootConnector" presStyleLbl="node1" presStyleIdx="1" presStyleCnt="2"/>
      <dgm:spPr/>
      <dgm:t>
        <a:bodyPr/>
        <a:lstStyle/>
        <a:p>
          <a:endParaRPr lang="ru-RU"/>
        </a:p>
      </dgm:t>
    </dgm:pt>
    <dgm:pt modelId="{098A3781-BE7B-4322-97A3-21FA113D98C8}" type="pres">
      <dgm:prSet presAssocID="{A5E75463-3C70-4E6A-90FA-47E8ED12AC48}" presName="childShape" presStyleCnt="0"/>
      <dgm:spPr/>
    </dgm:pt>
    <dgm:pt modelId="{8C0CB91F-9BC2-4576-96F0-C1D2E853CB20}" type="pres">
      <dgm:prSet presAssocID="{735F54DC-5754-46E6-8A5D-A52A99ED0215}" presName="Name13" presStyleLbl="parChTrans1D2" presStyleIdx="3" presStyleCnt="5"/>
      <dgm:spPr/>
      <dgm:t>
        <a:bodyPr/>
        <a:lstStyle/>
        <a:p>
          <a:endParaRPr lang="ru-RU"/>
        </a:p>
      </dgm:t>
    </dgm:pt>
    <dgm:pt modelId="{1C9A2BA2-D878-449C-AC8E-E1F6F778ABDA}" type="pres">
      <dgm:prSet presAssocID="{E2D75CA6-0347-491B-B828-85A124B0EA94}" presName="childText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D2E54B-4D62-4621-A922-D771FEE0D85C}" type="pres">
      <dgm:prSet presAssocID="{17358DD6-512D-409D-B4EA-4EE03F6FDC9F}" presName="Name13" presStyleLbl="parChTrans1D2" presStyleIdx="4" presStyleCnt="5"/>
      <dgm:spPr/>
      <dgm:t>
        <a:bodyPr/>
        <a:lstStyle/>
        <a:p>
          <a:endParaRPr lang="ru-RU"/>
        </a:p>
      </dgm:t>
    </dgm:pt>
    <dgm:pt modelId="{7928E958-434F-44D9-BF8B-9AD3FDA96423}" type="pres">
      <dgm:prSet presAssocID="{758DEAA6-1B38-43FC-A5C5-833C8D81D0E3}" presName="childText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FB7C87-DBE6-44DD-B70E-4C049C15E820}" type="presOf" srcId="{A5E75463-3C70-4E6A-90FA-47E8ED12AC48}" destId="{D626DAA2-1651-40F5-A30B-A7C8B083B4F0}" srcOrd="0" destOrd="0" presId="urn:microsoft.com/office/officeart/2005/8/layout/hierarchy3"/>
    <dgm:cxn modelId="{933BA6F4-51C2-41A0-A920-C6D03DF48C05}" srcId="{BA49A8D0-582F-4D93-AC59-3AC13244AB56}" destId="{C7A309D2-35BD-4F09-AB8B-64B75B2C7B8D}" srcOrd="0" destOrd="0" parTransId="{DD255BBD-8960-4843-824D-AA49B7BC979C}" sibTransId="{2B5879BF-4238-4778-9C6B-F5FB48D1768F}"/>
    <dgm:cxn modelId="{A1686401-FAB2-46AC-B857-77F33758C72C}" type="presOf" srcId="{BF22C8F8-31FD-4448-9F53-C4D8E5192783}" destId="{8787C2F2-25DC-4141-8CC5-0206AD41DD1F}" srcOrd="0" destOrd="0" presId="urn:microsoft.com/office/officeart/2005/8/layout/hierarchy3"/>
    <dgm:cxn modelId="{69F53F26-C1B3-46A3-AA54-3568667CC030}" type="presOf" srcId="{CBA4594D-38C1-4981-B0CE-ECB504DDAB24}" destId="{7E80B29F-1587-4300-A37D-C39B1E2A63BE}" srcOrd="0" destOrd="0" presId="urn:microsoft.com/office/officeart/2005/8/layout/hierarchy3"/>
    <dgm:cxn modelId="{AECD86CE-E625-405D-ABAB-98214F2EF6E4}" srcId="{A5E75463-3C70-4E6A-90FA-47E8ED12AC48}" destId="{E2D75CA6-0347-491B-B828-85A124B0EA94}" srcOrd="0" destOrd="0" parTransId="{735F54DC-5754-46E6-8A5D-A52A99ED0215}" sibTransId="{C25CE5B1-CD4D-4180-B6D1-479F98CC3C17}"/>
    <dgm:cxn modelId="{D585EE70-386D-4797-9D75-DE777E69F6E0}" type="presOf" srcId="{BA49A8D0-582F-4D93-AC59-3AC13244AB56}" destId="{639BF89A-14CF-48D6-833B-B84CF29F0257}" srcOrd="1" destOrd="0" presId="urn:microsoft.com/office/officeart/2005/8/layout/hierarchy3"/>
    <dgm:cxn modelId="{0DC6EAE0-B65A-473E-903A-3A0D08B2CC52}" type="presOf" srcId="{17358DD6-512D-409D-B4EA-4EE03F6FDC9F}" destId="{6ED2E54B-4D62-4621-A922-D771FEE0D85C}" srcOrd="0" destOrd="0" presId="urn:microsoft.com/office/officeart/2005/8/layout/hierarchy3"/>
    <dgm:cxn modelId="{6C0AE760-5A3F-4854-A963-444422421FA7}" srcId="{BA49A8D0-582F-4D93-AC59-3AC13244AB56}" destId="{5C443C72-C73E-4098-BACE-62D3E30A75E0}" srcOrd="2" destOrd="0" parTransId="{CBA4594D-38C1-4981-B0CE-ECB504DDAB24}" sibTransId="{E8C7D431-51F7-4B67-872E-02683A035FE4}"/>
    <dgm:cxn modelId="{5E725EF0-336D-4F32-A1B7-A2D6CEEB7178}" type="presOf" srcId="{BA49A8D0-582F-4D93-AC59-3AC13244AB56}" destId="{D86FCEB0-CD20-45B3-91CC-ED3D7D2C8BF0}" srcOrd="0" destOrd="0" presId="urn:microsoft.com/office/officeart/2005/8/layout/hierarchy3"/>
    <dgm:cxn modelId="{3F2E8150-27DB-49F1-BBC2-2F94AF0F1947}" type="presOf" srcId="{E2D75CA6-0347-491B-B828-85A124B0EA94}" destId="{1C9A2BA2-D878-449C-AC8E-E1F6F778ABDA}" srcOrd="0" destOrd="0" presId="urn:microsoft.com/office/officeart/2005/8/layout/hierarchy3"/>
    <dgm:cxn modelId="{5C79899E-52D5-4D85-AE49-F5E2D25DB50B}" srcId="{EAEF0587-3D01-4B73-A6F8-E614788E6971}" destId="{BA49A8D0-582F-4D93-AC59-3AC13244AB56}" srcOrd="0" destOrd="0" parTransId="{1C4E66A8-2BF6-433F-8ADC-1AC3CA1DEBD8}" sibTransId="{118B5CF8-12B5-4793-80A8-DE95C691532E}"/>
    <dgm:cxn modelId="{7705EF8D-7E60-443E-BFD8-B8C4C75A395F}" srcId="{EAEF0587-3D01-4B73-A6F8-E614788E6971}" destId="{A5E75463-3C70-4E6A-90FA-47E8ED12AC48}" srcOrd="1" destOrd="0" parTransId="{2551795D-CC4F-4095-86B3-AD7CCBFD8696}" sibTransId="{7BA918B5-F42C-4893-815A-72A8E2B2013C}"/>
    <dgm:cxn modelId="{366EEE93-182E-484E-9F8F-F532D6FFFF16}" srcId="{BA49A8D0-582F-4D93-AC59-3AC13244AB56}" destId="{BF22C8F8-31FD-4448-9F53-C4D8E5192783}" srcOrd="1" destOrd="0" parTransId="{7EEC9BC7-130A-4334-A1A2-1A429EB20AE9}" sibTransId="{CB6CBD6D-772F-46DD-A045-039B07AD6115}"/>
    <dgm:cxn modelId="{04D534A7-28F7-4271-9FEB-88EF137D6416}" type="presOf" srcId="{735F54DC-5754-46E6-8A5D-A52A99ED0215}" destId="{8C0CB91F-9BC2-4576-96F0-C1D2E853CB20}" srcOrd="0" destOrd="0" presId="urn:microsoft.com/office/officeart/2005/8/layout/hierarchy3"/>
    <dgm:cxn modelId="{C68C21A7-DC62-4B74-80D5-C0BE2CD9CE7E}" type="presOf" srcId="{758DEAA6-1B38-43FC-A5C5-833C8D81D0E3}" destId="{7928E958-434F-44D9-BF8B-9AD3FDA96423}" srcOrd="0" destOrd="0" presId="urn:microsoft.com/office/officeart/2005/8/layout/hierarchy3"/>
    <dgm:cxn modelId="{9D2ECB29-E68C-46F2-A598-C082CEC79838}" srcId="{A5E75463-3C70-4E6A-90FA-47E8ED12AC48}" destId="{758DEAA6-1B38-43FC-A5C5-833C8D81D0E3}" srcOrd="1" destOrd="0" parTransId="{17358DD6-512D-409D-B4EA-4EE03F6FDC9F}" sibTransId="{D810AD0F-F90E-4B7F-9F21-D356265CF19C}"/>
    <dgm:cxn modelId="{0505A3C9-7A8C-4D00-A8A4-4A9FFA480F0E}" type="presOf" srcId="{7EEC9BC7-130A-4334-A1A2-1A429EB20AE9}" destId="{3641E862-1058-4226-ACF7-618BA892A415}" srcOrd="0" destOrd="0" presId="urn:microsoft.com/office/officeart/2005/8/layout/hierarchy3"/>
    <dgm:cxn modelId="{431C785B-9A41-48BD-BE7A-1BD6D1DA5C95}" type="presOf" srcId="{C7A309D2-35BD-4F09-AB8B-64B75B2C7B8D}" destId="{C749113F-080C-40FD-A341-999C151AC7F9}" srcOrd="0" destOrd="0" presId="urn:microsoft.com/office/officeart/2005/8/layout/hierarchy3"/>
    <dgm:cxn modelId="{B604A680-1B76-4638-8287-02E93867221A}" type="presOf" srcId="{A5E75463-3C70-4E6A-90FA-47E8ED12AC48}" destId="{D6F372B8-49F5-4F5F-AEBF-844E1032F196}" srcOrd="1" destOrd="0" presId="urn:microsoft.com/office/officeart/2005/8/layout/hierarchy3"/>
    <dgm:cxn modelId="{4C2160BE-A40E-4356-9515-04B829493B8D}" type="presOf" srcId="{5C443C72-C73E-4098-BACE-62D3E30A75E0}" destId="{F745FDC1-930B-48F7-8A3E-79DDCA96C695}" srcOrd="0" destOrd="0" presId="urn:microsoft.com/office/officeart/2005/8/layout/hierarchy3"/>
    <dgm:cxn modelId="{3F8AFD1A-0BA8-49C9-B76B-37F258342E25}" type="presOf" srcId="{EAEF0587-3D01-4B73-A6F8-E614788E6971}" destId="{FB77AC69-1D65-4C2F-B2B5-E025612D0750}" srcOrd="0" destOrd="0" presId="urn:microsoft.com/office/officeart/2005/8/layout/hierarchy3"/>
    <dgm:cxn modelId="{4B5A2435-419F-4E67-975D-7B8EE272723C}" type="presOf" srcId="{DD255BBD-8960-4843-824D-AA49B7BC979C}" destId="{F249090F-D6D5-422B-982C-D99BDE437621}" srcOrd="0" destOrd="0" presId="urn:microsoft.com/office/officeart/2005/8/layout/hierarchy3"/>
    <dgm:cxn modelId="{5DA5C1EF-03A1-481F-9D65-3F5B2694F81E}" type="presParOf" srcId="{FB77AC69-1D65-4C2F-B2B5-E025612D0750}" destId="{87F9961A-757C-4639-A6C5-5AF924F6079B}" srcOrd="0" destOrd="0" presId="urn:microsoft.com/office/officeart/2005/8/layout/hierarchy3"/>
    <dgm:cxn modelId="{9EB43EE8-AD30-4C06-8FCD-ABD179B27579}" type="presParOf" srcId="{87F9961A-757C-4639-A6C5-5AF924F6079B}" destId="{A2843BF4-8AF8-4F86-A80A-BA52BE50096B}" srcOrd="0" destOrd="0" presId="urn:microsoft.com/office/officeart/2005/8/layout/hierarchy3"/>
    <dgm:cxn modelId="{25B078F7-37AE-4F43-90FA-B7E32F1B30E0}" type="presParOf" srcId="{A2843BF4-8AF8-4F86-A80A-BA52BE50096B}" destId="{D86FCEB0-CD20-45B3-91CC-ED3D7D2C8BF0}" srcOrd="0" destOrd="0" presId="urn:microsoft.com/office/officeart/2005/8/layout/hierarchy3"/>
    <dgm:cxn modelId="{48F3771C-2A7B-46CA-81F7-3B59A76AEF45}" type="presParOf" srcId="{A2843BF4-8AF8-4F86-A80A-BA52BE50096B}" destId="{639BF89A-14CF-48D6-833B-B84CF29F0257}" srcOrd="1" destOrd="0" presId="urn:microsoft.com/office/officeart/2005/8/layout/hierarchy3"/>
    <dgm:cxn modelId="{77196A94-51A7-47D5-AD11-76A2582A6BDF}" type="presParOf" srcId="{87F9961A-757C-4639-A6C5-5AF924F6079B}" destId="{B7296EF2-3519-4939-B913-928D5B1899EC}" srcOrd="1" destOrd="0" presId="urn:microsoft.com/office/officeart/2005/8/layout/hierarchy3"/>
    <dgm:cxn modelId="{BF5367FE-E1A1-488A-AA96-C30B0931F711}" type="presParOf" srcId="{B7296EF2-3519-4939-B913-928D5B1899EC}" destId="{F249090F-D6D5-422B-982C-D99BDE437621}" srcOrd="0" destOrd="0" presId="urn:microsoft.com/office/officeart/2005/8/layout/hierarchy3"/>
    <dgm:cxn modelId="{AA72B690-9DB3-4623-90F8-FC1218E30A34}" type="presParOf" srcId="{B7296EF2-3519-4939-B913-928D5B1899EC}" destId="{C749113F-080C-40FD-A341-999C151AC7F9}" srcOrd="1" destOrd="0" presId="urn:microsoft.com/office/officeart/2005/8/layout/hierarchy3"/>
    <dgm:cxn modelId="{DAE4D7F9-6373-447D-A021-84397F6EE459}" type="presParOf" srcId="{B7296EF2-3519-4939-B913-928D5B1899EC}" destId="{3641E862-1058-4226-ACF7-618BA892A415}" srcOrd="2" destOrd="0" presId="urn:microsoft.com/office/officeart/2005/8/layout/hierarchy3"/>
    <dgm:cxn modelId="{2D891C42-4FA5-4834-909B-21223AD3B12C}" type="presParOf" srcId="{B7296EF2-3519-4939-B913-928D5B1899EC}" destId="{8787C2F2-25DC-4141-8CC5-0206AD41DD1F}" srcOrd="3" destOrd="0" presId="urn:microsoft.com/office/officeart/2005/8/layout/hierarchy3"/>
    <dgm:cxn modelId="{0122D556-8DBE-4142-BB00-184508C55990}" type="presParOf" srcId="{B7296EF2-3519-4939-B913-928D5B1899EC}" destId="{7E80B29F-1587-4300-A37D-C39B1E2A63BE}" srcOrd="4" destOrd="0" presId="urn:microsoft.com/office/officeart/2005/8/layout/hierarchy3"/>
    <dgm:cxn modelId="{B5D9233F-AF23-4026-8F09-F5FF9184BB5B}" type="presParOf" srcId="{B7296EF2-3519-4939-B913-928D5B1899EC}" destId="{F745FDC1-930B-48F7-8A3E-79DDCA96C695}" srcOrd="5" destOrd="0" presId="urn:microsoft.com/office/officeart/2005/8/layout/hierarchy3"/>
    <dgm:cxn modelId="{6569C93E-B044-4E31-83F2-E8DBDDD58069}" type="presParOf" srcId="{FB77AC69-1D65-4C2F-B2B5-E025612D0750}" destId="{B3BA1784-781B-4A9D-99A0-0E82BF0D1A9F}" srcOrd="1" destOrd="0" presId="urn:microsoft.com/office/officeart/2005/8/layout/hierarchy3"/>
    <dgm:cxn modelId="{E96A8AC1-BD44-49D5-8FC9-79109196865E}" type="presParOf" srcId="{B3BA1784-781B-4A9D-99A0-0E82BF0D1A9F}" destId="{1CBD990A-7DDD-47DC-AC36-9CF05F1D0253}" srcOrd="0" destOrd="0" presId="urn:microsoft.com/office/officeart/2005/8/layout/hierarchy3"/>
    <dgm:cxn modelId="{D3D386DB-01F9-4AA9-A955-35416138F94D}" type="presParOf" srcId="{1CBD990A-7DDD-47DC-AC36-9CF05F1D0253}" destId="{D626DAA2-1651-40F5-A30B-A7C8B083B4F0}" srcOrd="0" destOrd="0" presId="urn:microsoft.com/office/officeart/2005/8/layout/hierarchy3"/>
    <dgm:cxn modelId="{2358A99B-24B8-4757-A2B8-90091D2086DD}" type="presParOf" srcId="{1CBD990A-7DDD-47DC-AC36-9CF05F1D0253}" destId="{D6F372B8-49F5-4F5F-AEBF-844E1032F196}" srcOrd="1" destOrd="0" presId="urn:microsoft.com/office/officeart/2005/8/layout/hierarchy3"/>
    <dgm:cxn modelId="{7C39A2A6-C812-45A6-91B7-5BDDDCBD54BE}" type="presParOf" srcId="{B3BA1784-781B-4A9D-99A0-0E82BF0D1A9F}" destId="{098A3781-BE7B-4322-97A3-21FA113D98C8}" srcOrd="1" destOrd="0" presId="urn:microsoft.com/office/officeart/2005/8/layout/hierarchy3"/>
    <dgm:cxn modelId="{6D273752-5862-49EA-AB73-23A86C36FBD8}" type="presParOf" srcId="{098A3781-BE7B-4322-97A3-21FA113D98C8}" destId="{8C0CB91F-9BC2-4576-96F0-C1D2E853CB20}" srcOrd="0" destOrd="0" presId="urn:microsoft.com/office/officeart/2005/8/layout/hierarchy3"/>
    <dgm:cxn modelId="{396FE47F-EA16-4923-A06A-986F4121B8E1}" type="presParOf" srcId="{098A3781-BE7B-4322-97A3-21FA113D98C8}" destId="{1C9A2BA2-D878-449C-AC8E-E1F6F778ABDA}" srcOrd="1" destOrd="0" presId="urn:microsoft.com/office/officeart/2005/8/layout/hierarchy3"/>
    <dgm:cxn modelId="{4EDD4791-48C4-4994-9171-0E2176C54812}" type="presParOf" srcId="{098A3781-BE7B-4322-97A3-21FA113D98C8}" destId="{6ED2E54B-4D62-4621-A922-D771FEE0D85C}" srcOrd="2" destOrd="0" presId="urn:microsoft.com/office/officeart/2005/8/layout/hierarchy3"/>
    <dgm:cxn modelId="{B5AD62F1-B187-4942-9C0D-EF0BE8341016}" type="presParOf" srcId="{098A3781-BE7B-4322-97A3-21FA113D98C8}" destId="{7928E958-434F-44D9-BF8B-9AD3FDA96423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2FA961-EEDE-4A85-BFB7-6ED53D786BB8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7861FF-0FB3-4427-B293-77368F066118}">
      <dgm:prSet phldrT="[Текст]"/>
      <dgm:spPr/>
      <dgm:t>
        <a:bodyPr/>
        <a:lstStyle/>
        <a:p>
          <a:r>
            <a:rPr lang="ru-RU" dirty="0" smtClean="0"/>
            <a:t>Арендная плата за земли до разграничения государственной собственности</a:t>
          </a:r>
          <a:endParaRPr lang="ru-RU" dirty="0"/>
        </a:p>
      </dgm:t>
    </dgm:pt>
    <dgm:pt modelId="{4E163348-7DBA-4B1B-B594-8A95187128FC}" type="parTrans" cxnId="{C2CFE37F-F0AA-4BBF-A8DB-0537465BF351}">
      <dgm:prSet/>
      <dgm:spPr/>
      <dgm:t>
        <a:bodyPr/>
        <a:lstStyle/>
        <a:p>
          <a:endParaRPr lang="ru-RU"/>
        </a:p>
      </dgm:t>
    </dgm:pt>
    <dgm:pt modelId="{6A7AC4E9-25F0-43A6-A3B9-42EBBABBC110}" type="sibTrans" cxnId="{C2CFE37F-F0AA-4BBF-A8DB-0537465BF351}">
      <dgm:prSet/>
      <dgm:spPr/>
      <dgm:t>
        <a:bodyPr/>
        <a:lstStyle/>
        <a:p>
          <a:endParaRPr lang="ru-RU"/>
        </a:p>
      </dgm:t>
    </dgm:pt>
    <dgm:pt modelId="{7C6CAF03-FD58-473F-BE49-21EC6DC3B49B}">
      <dgm:prSet phldrT="[Текст]" custT="1"/>
      <dgm:spPr/>
      <dgm:t>
        <a:bodyPr/>
        <a:lstStyle/>
        <a:p>
          <a:r>
            <a:rPr lang="ru-RU" sz="1100" dirty="0" smtClean="0"/>
            <a:t>50% бюджеты поселений</a:t>
          </a:r>
          <a:endParaRPr lang="ru-RU" sz="1100" dirty="0"/>
        </a:p>
      </dgm:t>
    </dgm:pt>
    <dgm:pt modelId="{B55FC426-A1DB-4899-B81D-9DA98B869FA3}" type="parTrans" cxnId="{E87CB562-F1A2-45CB-96AE-1420678856AB}">
      <dgm:prSet/>
      <dgm:spPr/>
      <dgm:t>
        <a:bodyPr/>
        <a:lstStyle/>
        <a:p>
          <a:endParaRPr lang="ru-RU"/>
        </a:p>
      </dgm:t>
    </dgm:pt>
    <dgm:pt modelId="{B06BE1A8-E42D-484F-B2AC-E63D6D544621}" type="sibTrans" cxnId="{E87CB562-F1A2-45CB-96AE-1420678856AB}">
      <dgm:prSet/>
      <dgm:spPr/>
      <dgm:t>
        <a:bodyPr/>
        <a:lstStyle/>
        <a:p>
          <a:endParaRPr lang="ru-RU"/>
        </a:p>
      </dgm:t>
    </dgm:pt>
    <dgm:pt modelId="{131FE234-52E5-44B7-A672-8292075FCA6E}">
      <dgm:prSet phldrT="[Текст]" custT="1"/>
      <dgm:spPr/>
      <dgm:t>
        <a:bodyPr/>
        <a:lstStyle/>
        <a:p>
          <a:r>
            <a:rPr lang="ru-RU" sz="1100" dirty="0" smtClean="0"/>
            <a:t>50% районный бюджет</a:t>
          </a:r>
          <a:endParaRPr lang="ru-RU" sz="1100" dirty="0"/>
        </a:p>
      </dgm:t>
    </dgm:pt>
    <dgm:pt modelId="{2FA92B1C-46C5-44D2-ABC5-9EB0EE799FD5}" type="parTrans" cxnId="{18B91BAB-7C88-4533-8E8C-B492064AAFF8}">
      <dgm:prSet/>
      <dgm:spPr/>
      <dgm:t>
        <a:bodyPr/>
        <a:lstStyle/>
        <a:p>
          <a:endParaRPr lang="ru-RU"/>
        </a:p>
      </dgm:t>
    </dgm:pt>
    <dgm:pt modelId="{93F7283D-BB49-4A2C-829F-16D47E20B20D}" type="sibTrans" cxnId="{18B91BAB-7C88-4533-8E8C-B492064AAFF8}">
      <dgm:prSet/>
      <dgm:spPr/>
      <dgm:t>
        <a:bodyPr/>
        <a:lstStyle/>
        <a:p>
          <a:endParaRPr lang="ru-RU"/>
        </a:p>
      </dgm:t>
    </dgm:pt>
    <dgm:pt modelId="{1B4E1A84-46C2-474E-A942-6B9042EF14B0}">
      <dgm:prSet phldrT="[Текст]"/>
      <dgm:spPr/>
      <dgm:t>
        <a:bodyPr/>
        <a:lstStyle/>
        <a:p>
          <a:r>
            <a:rPr lang="ru-RU" dirty="0" smtClean="0"/>
            <a:t>Продажа земельных участков государственная собственность на которые не разграничена</a:t>
          </a:r>
          <a:endParaRPr lang="ru-RU" dirty="0"/>
        </a:p>
      </dgm:t>
    </dgm:pt>
    <dgm:pt modelId="{5A369AE8-76DE-4C27-9D92-898369B41EE5}" type="parTrans" cxnId="{0C9808C6-A23F-4312-A799-577A836D21A3}">
      <dgm:prSet/>
      <dgm:spPr/>
      <dgm:t>
        <a:bodyPr/>
        <a:lstStyle/>
        <a:p>
          <a:endParaRPr lang="ru-RU"/>
        </a:p>
      </dgm:t>
    </dgm:pt>
    <dgm:pt modelId="{84A0EEC9-447D-471E-9887-692D373B2E79}" type="sibTrans" cxnId="{0C9808C6-A23F-4312-A799-577A836D21A3}">
      <dgm:prSet/>
      <dgm:spPr/>
      <dgm:t>
        <a:bodyPr/>
        <a:lstStyle/>
        <a:p>
          <a:endParaRPr lang="ru-RU"/>
        </a:p>
      </dgm:t>
    </dgm:pt>
    <dgm:pt modelId="{34B6FFD9-30E6-4CB2-9427-2E136099E00E}">
      <dgm:prSet phldrT="[Текст]" custT="1"/>
      <dgm:spPr/>
      <dgm:t>
        <a:bodyPr/>
        <a:lstStyle/>
        <a:p>
          <a:r>
            <a:rPr lang="ru-RU" sz="1100" dirty="0" smtClean="0"/>
            <a:t>50% бюджеты поселений</a:t>
          </a:r>
          <a:endParaRPr lang="ru-RU" sz="1100" dirty="0"/>
        </a:p>
      </dgm:t>
    </dgm:pt>
    <dgm:pt modelId="{FB37E744-774F-4E9C-9F45-10540064DD7D}" type="parTrans" cxnId="{B27F3EDA-6F52-4478-B146-92680781A4FB}">
      <dgm:prSet/>
      <dgm:spPr/>
      <dgm:t>
        <a:bodyPr/>
        <a:lstStyle/>
        <a:p>
          <a:endParaRPr lang="ru-RU"/>
        </a:p>
      </dgm:t>
    </dgm:pt>
    <dgm:pt modelId="{8B7ABBED-B6C6-4266-81FC-880EAE393AEB}" type="sibTrans" cxnId="{B27F3EDA-6F52-4478-B146-92680781A4FB}">
      <dgm:prSet/>
      <dgm:spPr/>
      <dgm:t>
        <a:bodyPr/>
        <a:lstStyle/>
        <a:p>
          <a:endParaRPr lang="ru-RU"/>
        </a:p>
      </dgm:t>
    </dgm:pt>
    <dgm:pt modelId="{B4CE14EE-4926-4F47-B115-F2DA75598585}">
      <dgm:prSet phldrT="[Текст]" custT="1"/>
      <dgm:spPr/>
      <dgm:t>
        <a:bodyPr/>
        <a:lstStyle/>
        <a:p>
          <a:r>
            <a:rPr lang="ru-RU" sz="1100" dirty="0" smtClean="0"/>
            <a:t>50% районный бюджет</a:t>
          </a:r>
          <a:endParaRPr lang="ru-RU" sz="1100" dirty="0"/>
        </a:p>
      </dgm:t>
    </dgm:pt>
    <dgm:pt modelId="{53482D91-4C7D-4875-BC5F-EFB1F4AC147A}" type="parTrans" cxnId="{848EFC3E-13FB-4840-A7CE-E6B5539FF33C}">
      <dgm:prSet/>
      <dgm:spPr/>
      <dgm:t>
        <a:bodyPr/>
        <a:lstStyle/>
        <a:p>
          <a:endParaRPr lang="ru-RU"/>
        </a:p>
      </dgm:t>
    </dgm:pt>
    <dgm:pt modelId="{763AB734-EC65-4E71-BC58-BC1836A3BC3A}" type="sibTrans" cxnId="{848EFC3E-13FB-4840-A7CE-E6B5539FF33C}">
      <dgm:prSet/>
      <dgm:spPr/>
      <dgm:t>
        <a:bodyPr/>
        <a:lstStyle/>
        <a:p>
          <a:endParaRPr lang="ru-RU"/>
        </a:p>
      </dgm:t>
    </dgm:pt>
    <dgm:pt modelId="{B858042F-3C7C-4E37-B5F4-C15DC42C2D21}" type="pres">
      <dgm:prSet presAssocID="{B02FA961-EEDE-4A85-BFB7-6ED53D786BB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68D0716-1EE4-4D74-B571-392A7D5DC62E}" type="pres">
      <dgm:prSet presAssocID="{E17861FF-0FB3-4427-B293-77368F066118}" presName="root" presStyleCnt="0"/>
      <dgm:spPr/>
    </dgm:pt>
    <dgm:pt modelId="{BFF28D1C-FA11-4289-BA5E-9340189A1B8C}" type="pres">
      <dgm:prSet presAssocID="{E17861FF-0FB3-4427-B293-77368F066118}" presName="rootComposite" presStyleCnt="0"/>
      <dgm:spPr/>
    </dgm:pt>
    <dgm:pt modelId="{14B5BE36-CB61-4607-B068-8FA093BFAF91}" type="pres">
      <dgm:prSet presAssocID="{E17861FF-0FB3-4427-B293-77368F066118}" presName="rootText" presStyleLbl="node1" presStyleIdx="0" presStyleCnt="2"/>
      <dgm:spPr/>
      <dgm:t>
        <a:bodyPr/>
        <a:lstStyle/>
        <a:p>
          <a:endParaRPr lang="ru-RU"/>
        </a:p>
      </dgm:t>
    </dgm:pt>
    <dgm:pt modelId="{8CA3A00E-D19D-465B-8CEA-6720F9B566B7}" type="pres">
      <dgm:prSet presAssocID="{E17861FF-0FB3-4427-B293-77368F066118}" presName="rootConnector" presStyleLbl="node1" presStyleIdx="0" presStyleCnt="2"/>
      <dgm:spPr/>
      <dgm:t>
        <a:bodyPr/>
        <a:lstStyle/>
        <a:p>
          <a:endParaRPr lang="ru-RU"/>
        </a:p>
      </dgm:t>
    </dgm:pt>
    <dgm:pt modelId="{5FE93FE4-4681-4535-A3F1-11666948EA0D}" type="pres">
      <dgm:prSet presAssocID="{E17861FF-0FB3-4427-B293-77368F066118}" presName="childShape" presStyleCnt="0"/>
      <dgm:spPr/>
    </dgm:pt>
    <dgm:pt modelId="{0702F09E-7924-4744-B5AA-460CA9DB906F}" type="pres">
      <dgm:prSet presAssocID="{B55FC426-A1DB-4899-B81D-9DA98B869FA3}" presName="Name13" presStyleLbl="parChTrans1D2" presStyleIdx="0" presStyleCnt="4"/>
      <dgm:spPr/>
      <dgm:t>
        <a:bodyPr/>
        <a:lstStyle/>
        <a:p>
          <a:endParaRPr lang="ru-RU"/>
        </a:p>
      </dgm:t>
    </dgm:pt>
    <dgm:pt modelId="{FDFEAE13-94E9-4628-B5FD-CA568810C519}" type="pres">
      <dgm:prSet presAssocID="{7C6CAF03-FD58-473F-BE49-21EC6DC3B49B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BBA109-A336-4B5C-95ED-44706DA478EF}" type="pres">
      <dgm:prSet presAssocID="{2FA92B1C-46C5-44D2-ABC5-9EB0EE799FD5}" presName="Name13" presStyleLbl="parChTrans1D2" presStyleIdx="1" presStyleCnt="4"/>
      <dgm:spPr/>
      <dgm:t>
        <a:bodyPr/>
        <a:lstStyle/>
        <a:p>
          <a:endParaRPr lang="ru-RU"/>
        </a:p>
      </dgm:t>
    </dgm:pt>
    <dgm:pt modelId="{75F4316E-1E67-44D8-8F6E-004EB390A173}" type="pres">
      <dgm:prSet presAssocID="{131FE234-52E5-44B7-A672-8292075FCA6E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930055-1FC3-4FC5-8676-A5FB653B904C}" type="pres">
      <dgm:prSet presAssocID="{1B4E1A84-46C2-474E-A942-6B9042EF14B0}" presName="root" presStyleCnt="0"/>
      <dgm:spPr/>
    </dgm:pt>
    <dgm:pt modelId="{91116AEF-500B-4332-8B7B-F49AB07FAA47}" type="pres">
      <dgm:prSet presAssocID="{1B4E1A84-46C2-474E-A942-6B9042EF14B0}" presName="rootComposite" presStyleCnt="0"/>
      <dgm:spPr/>
    </dgm:pt>
    <dgm:pt modelId="{89B9E48B-CE83-403A-B3C0-BC9EF945587B}" type="pres">
      <dgm:prSet presAssocID="{1B4E1A84-46C2-474E-A942-6B9042EF14B0}" presName="rootText" presStyleLbl="node1" presStyleIdx="1" presStyleCnt="2"/>
      <dgm:spPr/>
      <dgm:t>
        <a:bodyPr/>
        <a:lstStyle/>
        <a:p>
          <a:endParaRPr lang="ru-RU"/>
        </a:p>
      </dgm:t>
    </dgm:pt>
    <dgm:pt modelId="{D774D417-9C66-4229-8034-83FA073403C4}" type="pres">
      <dgm:prSet presAssocID="{1B4E1A84-46C2-474E-A942-6B9042EF14B0}" presName="rootConnector" presStyleLbl="node1" presStyleIdx="1" presStyleCnt="2"/>
      <dgm:spPr/>
      <dgm:t>
        <a:bodyPr/>
        <a:lstStyle/>
        <a:p>
          <a:endParaRPr lang="ru-RU"/>
        </a:p>
      </dgm:t>
    </dgm:pt>
    <dgm:pt modelId="{65202CCE-9FF0-4E65-9EE3-B19417814AE7}" type="pres">
      <dgm:prSet presAssocID="{1B4E1A84-46C2-474E-A942-6B9042EF14B0}" presName="childShape" presStyleCnt="0"/>
      <dgm:spPr/>
    </dgm:pt>
    <dgm:pt modelId="{79AA21E7-EA35-4F0A-A9EB-2DD9811E9C45}" type="pres">
      <dgm:prSet presAssocID="{FB37E744-774F-4E9C-9F45-10540064DD7D}" presName="Name13" presStyleLbl="parChTrans1D2" presStyleIdx="2" presStyleCnt="4"/>
      <dgm:spPr/>
      <dgm:t>
        <a:bodyPr/>
        <a:lstStyle/>
        <a:p>
          <a:endParaRPr lang="ru-RU"/>
        </a:p>
      </dgm:t>
    </dgm:pt>
    <dgm:pt modelId="{391AD874-CFF8-4F9B-B850-2EE6941A7EEC}" type="pres">
      <dgm:prSet presAssocID="{34B6FFD9-30E6-4CB2-9427-2E136099E00E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DC9D8-1038-4A1D-A8A9-B10E5822C5D7}" type="pres">
      <dgm:prSet presAssocID="{53482D91-4C7D-4875-BC5F-EFB1F4AC147A}" presName="Name13" presStyleLbl="parChTrans1D2" presStyleIdx="3" presStyleCnt="4"/>
      <dgm:spPr/>
      <dgm:t>
        <a:bodyPr/>
        <a:lstStyle/>
        <a:p>
          <a:endParaRPr lang="ru-RU"/>
        </a:p>
      </dgm:t>
    </dgm:pt>
    <dgm:pt modelId="{AF84E40B-0FF5-4DB8-9DD0-5091795F59D1}" type="pres">
      <dgm:prSet presAssocID="{B4CE14EE-4926-4F47-B115-F2DA75598585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E04889-FD7F-4D2D-BBA8-76379FDAEE17}" type="presOf" srcId="{34B6FFD9-30E6-4CB2-9427-2E136099E00E}" destId="{391AD874-CFF8-4F9B-B850-2EE6941A7EEC}" srcOrd="0" destOrd="0" presId="urn:microsoft.com/office/officeart/2005/8/layout/hierarchy3"/>
    <dgm:cxn modelId="{0C9808C6-A23F-4312-A799-577A836D21A3}" srcId="{B02FA961-EEDE-4A85-BFB7-6ED53D786BB8}" destId="{1B4E1A84-46C2-474E-A942-6B9042EF14B0}" srcOrd="1" destOrd="0" parTransId="{5A369AE8-76DE-4C27-9D92-898369B41EE5}" sibTransId="{84A0EEC9-447D-471E-9887-692D373B2E79}"/>
    <dgm:cxn modelId="{C577F9E6-E945-46DF-8357-AB321DB31BC5}" type="presOf" srcId="{53482D91-4C7D-4875-BC5F-EFB1F4AC147A}" destId="{6AFDC9D8-1038-4A1D-A8A9-B10E5822C5D7}" srcOrd="0" destOrd="0" presId="urn:microsoft.com/office/officeart/2005/8/layout/hierarchy3"/>
    <dgm:cxn modelId="{E87CB562-F1A2-45CB-96AE-1420678856AB}" srcId="{E17861FF-0FB3-4427-B293-77368F066118}" destId="{7C6CAF03-FD58-473F-BE49-21EC6DC3B49B}" srcOrd="0" destOrd="0" parTransId="{B55FC426-A1DB-4899-B81D-9DA98B869FA3}" sibTransId="{B06BE1A8-E42D-484F-B2AC-E63D6D544621}"/>
    <dgm:cxn modelId="{848EFC3E-13FB-4840-A7CE-E6B5539FF33C}" srcId="{1B4E1A84-46C2-474E-A942-6B9042EF14B0}" destId="{B4CE14EE-4926-4F47-B115-F2DA75598585}" srcOrd="1" destOrd="0" parTransId="{53482D91-4C7D-4875-BC5F-EFB1F4AC147A}" sibTransId="{763AB734-EC65-4E71-BC58-BC1836A3BC3A}"/>
    <dgm:cxn modelId="{6E3E4DC9-EE55-4A2C-9443-CBA25A8D454D}" type="presOf" srcId="{FB37E744-774F-4E9C-9F45-10540064DD7D}" destId="{79AA21E7-EA35-4F0A-A9EB-2DD9811E9C45}" srcOrd="0" destOrd="0" presId="urn:microsoft.com/office/officeart/2005/8/layout/hierarchy3"/>
    <dgm:cxn modelId="{52FC489A-D4DC-4CFE-AAD6-E65C55F0D27C}" type="presOf" srcId="{B4CE14EE-4926-4F47-B115-F2DA75598585}" destId="{AF84E40B-0FF5-4DB8-9DD0-5091795F59D1}" srcOrd="0" destOrd="0" presId="urn:microsoft.com/office/officeart/2005/8/layout/hierarchy3"/>
    <dgm:cxn modelId="{9FD0A1DE-4325-4CF6-AACE-A39D0D2C49C6}" type="presOf" srcId="{7C6CAF03-FD58-473F-BE49-21EC6DC3B49B}" destId="{FDFEAE13-94E9-4628-B5FD-CA568810C519}" srcOrd="0" destOrd="0" presId="urn:microsoft.com/office/officeart/2005/8/layout/hierarchy3"/>
    <dgm:cxn modelId="{8DE671EF-BF2F-4108-9028-B3C57C3844A6}" type="presOf" srcId="{E17861FF-0FB3-4427-B293-77368F066118}" destId="{14B5BE36-CB61-4607-B068-8FA093BFAF91}" srcOrd="0" destOrd="0" presId="urn:microsoft.com/office/officeart/2005/8/layout/hierarchy3"/>
    <dgm:cxn modelId="{18B91BAB-7C88-4533-8E8C-B492064AAFF8}" srcId="{E17861FF-0FB3-4427-B293-77368F066118}" destId="{131FE234-52E5-44B7-A672-8292075FCA6E}" srcOrd="1" destOrd="0" parTransId="{2FA92B1C-46C5-44D2-ABC5-9EB0EE799FD5}" sibTransId="{93F7283D-BB49-4A2C-829F-16D47E20B20D}"/>
    <dgm:cxn modelId="{C2CFE37F-F0AA-4BBF-A8DB-0537465BF351}" srcId="{B02FA961-EEDE-4A85-BFB7-6ED53D786BB8}" destId="{E17861FF-0FB3-4427-B293-77368F066118}" srcOrd="0" destOrd="0" parTransId="{4E163348-7DBA-4B1B-B594-8A95187128FC}" sibTransId="{6A7AC4E9-25F0-43A6-A3B9-42EBBABBC110}"/>
    <dgm:cxn modelId="{345A6FAE-018D-4BF7-B016-C7D9AD6079AC}" type="presOf" srcId="{B55FC426-A1DB-4899-B81D-9DA98B869FA3}" destId="{0702F09E-7924-4744-B5AA-460CA9DB906F}" srcOrd="0" destOrd="0" presId="urn:microsoft.com/office/officeart/2005/8/layout/hierarchy3"/>
    <dgm:cxn modelId="{E576DA93-33D8-4A87-9CF8-96A20D6A4FDB}" type="presOf" srcId="{2FA92B1C-46C5-44D2-ABC5-9EB0EE799FD5}" destId="{09BBA109-A336-4B5C-95ED-44706DA478EF}" srcOrd="0" destOrd="0" presId="urn:microsoft.com/office/officeart/2005/8/layout/hierarchy3"/>
    <dgm:cxn modelId="{C36BFD20-ED1C-49D8-BD4B-7105FD8D09FA}" type="presOf" srcId="{E17861FF-0FB3-4427-B293-77368F066118}" destId="{8CA3A00E-D19D-465B-8CEA-6720F9B566B7}" srcOrd="1" destOrd="0" presId="urn:microsoft.com/office/officeart/2005/8/layout/hierarchy3"/>
    <dgm:cxn modelId="{1D73F67A-E44F-46DE-BAA9-97103EF4C17D}" type="presOf" srcId="{B02FA961-EEDE-4A85-BFB7-6ED53D786BB8}" destId="{B858042F-3C7C-4E37-B5F4-C15DC42C2D21}" srcOrd="0" destOrd="0" presId="urn:microsoft.com/office/officeart/2005/8/layout/hierarchy3"/>
    <dgm:cxn modelId="{35D51F0C-0246-45E1-A37C-070BE79346FA}" type="presOf" srcId="{131FE234-52E5-44B7-A672-8292075FCA6E}" destId="{75F4316E-1E67-44D8-8F6E-004EB390A173}" srcOrd="0" destOrd="0" presId="urn:microsoft.com/office/officeart/2005/8/layout/hierarchy3"/>
    <dgm:cxn modelId="{72611022-FED5-43EF-AB3C-F9F3EFB88405}" type="presOf" srcId="{1B4E1A84-46C2-474E-A942-6B9042EF14B0}" destId="{89B9E48B-CE83-403A-B3C0-BC9EF945587B}" srcOrd="0" destOrd="0" presId="urn:microsoft.com/office/officeart/2005/8/layout/hierarchy3"/>
    <dgm:cxn modelId="{B27F3EDA-6F52-4478-B146-92680781A4FB}" srcId="{1B4E1A84-46C2-474E-A942-6B9042EF14B0}" destId="{34B6FFD9-30E6-4CB2-9427-2E136099E00E}" srcOrd="0" destOrd="0" parTransId="{FB37E744-774F-4E9C-9F45-10540064DD7D}" sibTransId="{8B7ABBED-B6C6-4266-81FC-880EAE393AEB}"/>
    <dgm:cxn modelId="{67F88DC6-F5AB-496C-9AC0-08BB2FA0AD25}" type="presOf" srcId="{1B4E1A84-46C2-474E-A942-6B9042EF14B0}" destId="{D774D417-9C66-4229-8034-83FA073403C4}" srcOrd="1" destOrd="0" presId="urn:microsoft.com/office/officeart/2005/8/layout/hierarchy3"/>
    <dgm:cxn modelId="{410D99AC-2B44-4039-BEBA-DC91AF236E84}" type="presParOf" srcId="{B858042F-3C7C-4E37-B5F4-C15DC42C2D21}" destId="{B68D0716-1EE4-4D74-B571-392A7D5DC62E}" srcOrd="0" destOrd="0" presId="urn:microsoft.com/office/officeart/2005/8/layout/hierarchy3"/>
    <dgm:cxn modelId="{DCF55F64-4B3F-46BD-8B80-8AEBD56DA546}" type="presParOf" srcId="{B68D0716-1EE4-4D74-B571-392A7D5DC62E}" destId="{BFF28D1C-FA11-4289-BA5E-9340189A1B8C}" srcOrd="0" destOrd="0" presId="urn:microsoft.com/office/officeart/2005/8/layout/hierarchy3"/>
    <dgm:cxn modelId="{BC512509-59D5-47C2-B829-EBFD50687007}" type="presParOf" srcId="{BFF28D1C-FA11-4289-BA5E-9340189A1B8C}" destId="{14B5BE36-CB61-4607-B068-8FA093BFAF91}" srcOrd="0" destOrd="0" presId="urn:microsoft.com/office/officeart/2005/8/layout/hierarchy3"/>
    <dgm:cxn modelId="{E0DA1198-9688-4280-9E65-590328D86C8F}" type="presParOf" srcId="{BFF28D1C-FA11-4289-BA5E-9340189A1B8C}" destId="{8CA3A00E-D19D-465B-8CEA-6720F9B566B7}" srcOrd="1" destOrd="0" presId="urn:microsoft.com/office/officeart/2005/8/layout/hierarchy3"/>
    <dgm:cxn modelId="{53B4AC00-D781-4192-9024-53EAF9635E07}" type="presParOf" srcId="{B68D0716-1EE4-4D74-B571-392A7D5DC62E}" destId="{5FE93FE4-4681-4535-A3F1-11666948EA0D}" srcOrd="1" destOrd="0" presId="urn:microsoft.com/office/officeart/2005/8/layout/hierarchy3"/>
    <dgm:cxn modelId="{A1F9996D-0F4F-4943-94FA-E5E08D22CC8A}" type="presParOf" srcId="{5FE93FE4-4681-4535-A3F1-11666948EA0D}" destId="{0702F09E-7924-4744-B5AA-460CA9DB906F}" srcOrd="0" destOrd="0" presId="urn:microsoft.com/office/officeart/2005/8/layout/hierarchy3"/>
    <dgm:cxn modelId="{E62CCD2B-B873-4714-8510-0FA6C13C7D8B}" type="presParOf" srcId="{5FE93FE4-4681-4535-A3F1-11666948EA0D}" destId="{FDFEAE13-94E9-4628-B5FD-CA568810C519}" srcOrd="1" destOrd="0" presId="urn:microsoft.com/office/officeart/2005/8/layout/hierarchy3"/>
    <dgm:cxn modelId="{2CABA89A-9534-4274-BC0B-E8821038AF5D}" type="presParOf" srcId="{5FE93FE4-4681-4535-A3F1-11666948EA0D}" destId="{09BBA109-A336-4B5C-95ED-44706DA478EF}" srcOrd="2" destOrd="0" presId="urn:microsoft.com/office/officeart/2005/8/layout/hierarchy3"/>
    <dgm:cxn modelId="{0D492A93-B617-423E-BD1C-9A31EDCE3F6D}" type="presParOf" srcId="{5FE93FE4-4681-4535-A3F1-11666948EA0D}" destId="{75F4316E-1E67-44D8-8F6E-004EB390A173}" srcOrd="3" destOrd="0" presId="urn:microsoft.com/office/officeart/2005/8/layout/hierarchy3"/>
    <dgm:cxn modelId="{8164EB14-5CA2-48D8-9CE1-F08BAB05045B}" type="presParOf" srcId="{B858042F-3C7C-4E37-B5F4-C15DC42C2D21}" destId="{FC930055-1FC3-4FC5-8676-A5FB653B904C}" srcOrd="1" destOrd="0" presId="urn:microsoft.com/office/officeart/2005/8/layout/hierarchy3"/>
    <dgm:cxn modelId="{21B2A98F-BB5E-41BA-B118-C920B284F6F6}" type="presParOf" srcId="{FC930055-1FC3-4FC5-8676-A5FB653B904C}" destId="{91116AEF-500B-4332-8B7B-F49AB07FAA47}" srcOrd="0" destOrd="0" presId="urn:microsoft.com/office/officeart/2005/8/layout/hierarchy3"/>
    <dgm:cxn modelId="{ACA71CFB-3F99-4701-B897-CF60EA3A53BF}" type="presParOf" srcId="{91116AEF-500B-4332-8B7B-F49AB07FAA47}" destId="{89B9E48B-CE83-403A-B3C0-BC9EF945587B}" srcOrd="0" destOrd="0" presId="urn:microsoft.com/office/officeart/2005/8/layout/hierarchy3"/>
    <dgm:cxn modelId="{0FE32B40-4A50-439D-9AA2-9EAD9D19B286}" type="presParOf" srcId="{91116AEF-500B-4332-8B7B-F49AB07FAA47}" destId="{D774D417-9C66-4229-8034-83FA073403C4}" srcOrd="1" destOrd="0" presId="urn:microsoft.com/office/officeart/2005/8/layout/hierarchy3"/>
    <dgm:cxn modelId="{8AE4CFD6-4153-455C-8159-6EC2E82EF4B4}" type="presParOf" srcId="{FC930055-1FC3-4FC5-8676-A5FB653B904C}" destId="{65202CCE-9FF0-4E65-9EE3-B19417814AE7}" srcOrd="1" destOrd="0" presId="urn:microsoft.com/office/officeart/2005/8/layout/hierarchy3"/>
    <dgm:cxn modelId="{22759493-776A-4F60-9903-E92CBAF2ECB5}" type="presParOf" srcId="{65202CCE-9FF0-4E65-9EE3-B19417814AE7}" destId="{79AA21E7-EA35-4F0A-A9EB-2DD9811E9C45}" srcOrd="0" destOrd="0" presId="urn:microsoft.com/office/officeart/2005/8/layout/hierarchy3"/>
    <dgm:cxn modelId="{A50E8546-8A4B-4CD1-B1E6-6A7A147B337B}" type="presParOf" srcId="{65202CCE-9FF0-4E65-9EE3-B19417814AE7}" destId="{391AD874-CFF8-4F9B-B850-2EE6941A7EEC}" srcOrd="1" destOrd="0" presId="urn:microsoft.com/office/officeart/2005/8/layout/hierarchy3"/>
    <dgm:cxn modelId="{A244C943-96C1-40A0-B50D-D9D2400B46E2}" type="presParOf" srcId="{65202CCE-9FF0-4E65-9EE3-B19417814AE7}" destId="{6AFDC9D8-1038-4A1D-A8A9-B10E5822C5D7}" srcOrd="2" destOrd="0" presId="urn:microsoft.com/office/officeart/2005/8/layout/hierarchy3"/>
    <dgm:cxn modelId="{9C02C5DD-ABC2-4143-9015-F7B83B961CC0}" type="presParOf" srcId="{65202CCE-9FF0-4E65-9EE3-B19417814AE7}" destId="{AF84E40B-0FF5-4DB8-9DD0-5091795F59D1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7797651-65E7-4C13-8958-B511130FF110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47E51C-223F-432E-A114-56754BFA1E1C}">
      <dgm:prSet phldrT="[Текст]"/>
      <dgm:spPr/>
      <dgm:t>
        <a:bodyPr/>
        <a:lstStyle/>
        <a:p>
          <a:r>
            <a:rPr lang="ru-RU" dirty="0" smtClean="0"/>
            <a:t>Налог на прибыль организаций зачисляемой в бюджет субъекта РФ</a:t>
          </a:r>
          <a:endParaRPr lang="ru-RU" dirty="0"/>
        </a:p>
      </dgm:t>
    </dgm:pt>
    <dgm:pt modelId="{54755149-F608-4412-A80C-9AAD9BE65477}" type="parTrans" cxnId="{B0560F90-6952-473E-9FC2-004CD3DFCDD6}">
      <dgm:prSet/>
      <dgm:spPr/>
      <dgm:t>
        <a:bodyPr/>
        <a:lstStyle/>
        <a:p>
          <a:endParaRPr lang="ru-RU"/>
        </a:p>
      </dgm:t>
    </dgm:pt>
    <dgm:pt modelId="{E28757F2-A2F0-42DA-9F9B-6AF6C40E8D24}" type="sibTrans" cxnId="{B0560F90-6952-473E-9FC2-004CD3DFCDD6}">
      <dgm:prSet/>
      <dgm:spPr/>
      <dgm:t>
        <a:bodyPr/>
        <a:lstStyle/>
        <a:p>
          <a:endParaRPr lang="ru-RU"/>
        </a:p>
      </dgm:t>
    </dgm:pt>
    <dgm:pt modelId="{43156356-1AD5-42DF-B2BC-80E227AD7D22}">
      <dgm:prSet phldrT="[Текст]" custT="1"/>
      <dgm:spPr/>
      <dgm:t>
        <a:bodyPr/>
        <a:lstStyle/>
        <a:p>
          <a:r>
            <a:rPr lang="ru-RU" sz="1100" dirty="0" smtClean="0"/>
            <a:t>5% районный бюджет</a:t>
          </a:r>
          <a:endParaRPr lang="ru-RU" sz="1100" dirty="0"/>
        </a:p>
      </dgm:t>
    </dgm:pt>
    <dgm:pt modelId="{11873614-EB65-4446-B69C-FCEE284CB611}" type="parTrans" cxnId="{09B619B1-D1D1-431E-9B2D-D47E2CB71E45}">
      <dgm:prSet/>
      <dgm:spPr/>
      <dgm:t>
        <a:bodyPr/>
        <a:lstStyle/>
        <a:p>
          <a:endParaRPr lang="ru-RU"/>
        </a:p>
      </dgm:t>
    </dgm:pt>
    <dgm:pt modelId="{95545043-128A-4850-B8CC-42D35AE04C67}" type="sibTrans" cxnId="{09B619B1-D1D1-431E-9B2D-D47E2CB71E45}">
      <dgm:prSet/>
      <dgm:spPr/>
      <dgm:t>
        <a:bodyPr/>
        <a:lstStyle/>
        <a:p>
          <a:endParaRPr lang="ru-RU"/>
        </a:p>
      </dgm:t>
    </dgm:pt>
    <dgm:pt modelId="{0915D9E2-558B-421C-B4A4-7F924C547608}">
      <dgm:prSet phldrT="[Текст]" custT="1"/>
      <dgm:spPr/>
      <dgm:t>
        <a:bodyPr/>
        <a:lstStyle/>
        <a:p>
          <a:r>
            <a:rPr lang="ru-RU" sz="1100" dirty="0" smtClean="0"/>
            <a:t>95% краевой бюджет</a:t>
          </a:r>
          <a:endParaRPr lang="ru-RU" sz="1100" dirty="0"/>
        </a:p>
      </dgm:t>
    </dgm:pt>
    <dgm:pt modelId="{A156A017-58F0-41EE-BFE8-C252F06E5EEA}" type="parTrans" cxnId="{2195A31B-C070-4467-B47E-902914054612}">
      <dgm:prSet/>
      <dgm:spPr/>
      <dgm:t>
        <a:bodyPr/>
        <a:lstStyle/>
        <a:p>
          <a:endParaRPr lang="ru-RU"/>
        </a:p>
      </dgm:t>
    </dgm:pt>
    <dgm:pt modelId="{64D569B4-8058-415B-B422-6C61A1CFA2C6}" type="sibTrans" cxnId="{2195A31B-C070-4467-B47E-902914054612}">
      <dgm:prSet/>
      <dgm:spPr/>
      <dgm:t>
        <a:bodyPr/>
        <a:lstStyle/>
        <a:p>
          <a:endParaRPr lang="ru-RU"/>
        </a:p>
      </dgm:t>
    </dgm:pt>
    <dgm:pt modelId="{E1FC3283-D6B8-4AA1-B50C-7276D7AA90CC}">
      <dgm:prSet phldrT="[Текст]"/>
      <dgm:spPr/>
      <dgm:t>
        <a:bodyPr/>
        <a:lstStyle/>
        <a:p>
          <a:r>
            <a:rPr lang="ru-RU" dirty="0" smtClean="0"/>
            <a:t>Плата за негативное воздействие на окружающую среду</a:t>
          </a:r>
          <a:endParaRPr lang="ru-RU" dirty="0"/>
        </a:p>
      </dgm:t>
    </dgm:pt>
    <dgm:pt modelId="{30C1E93B-0CB1-4452-A106-61932D02A607}" type="parTrans" cxnId="{6C53B37D-090A-498F-ACB5-D04D076008DE}">
      <dgm:prSet/>
      <dgm:spPr/>
      <dgm:t>
        <a:bodyPr/>
        <a:lstStyle/>
        <a:p>
          <a:endParaRPr lang="ru-RU"/>
        </a:p>
      </dgm:t>
    </dgm:pt>
    <dgm:pt modelId="{E42279E2-DE00-447D-98D2-21E9757FECF8}" type="sibTrans" cxnId="{6C53B37D-090A-498F-ACB5-D04D076008DE}">
      <dgm:prSet/>
      <dgm:spPr/>
      <dgm:t>
        <a:bodyPr/>
        <a:lstStyle/>
        <a:p>
          <a:endParaRPr lang="ru-RU"/>
        </a:p>
      </dgm:t>
    </dgm:pt>
    <dgm:pt modelId="{5F7EDF75-446C-4270-B069-0B20A495FA05}">
      <dgm:prSet phldrT="[Текст]" custT="1"/>
      <dgm:spPr/>
      <dgm:t>
        <a:bodyPr/>
        <a:lstStyle/>
        <a:p>
          <a:r>
            <a:rPr lang="ru-RU" sz="1100" dirty="0" smtClean="0"/>
            <a:t>40% районный бюджет</a:t>
          </a:r>
          <a:endParaRPr lang="ru-RU" sz="1100" dirty="0"/>
        </a:p>
      </dgm:t>
    </dgm:pt>
    <dgm:pt modelId="{1D784F4D-E6E8-4B30-980E-B03EF2BFD8ED}" type="parTrans" cxnId="{5EF5C131-F3EE-4BB6-A217-8D4F9ADADC7F}">
      <dgm:prSet/>
      <dgm:spPr/>
      <dgm:t>
        <a:bodyPr/>
        <a:lstStyle/>
        <a:p>
          <a:endParaRPr lang="ru-RU"/>
        </a:p>
      </dgm:t>
    </dgm:pt>
    <dgm:pt modelId="{C7A1BB8B-0D78-4E3E-8C4E-2F54B7C1E34E}" type="sibTrans" cxnId="{5EF5C131-F3EE-4BB6-A217-8D4F9ADADC7F}">
      <dgm:prSet/>
      <dgm:spPr/>
      <dgm:t>
        <a:bodyPr/>
        <a:lstStyle/>
        <a:p>
          <a:endParaRPr lang="ru-RU"/>
        </a:p>
      </dgm:t>
    </dgm:pt>
    <dgm:pt modelId="{F50E3BD4-4C37-427B-8039-D310D346C913}">
      <dgm:prSet phldrT="[Текст]" custT="1"/>
      <dgm:spPr/>
      <dgm:t>
        <a:bodyPr/>
        <a:lstStyle/>
        <a:p>
          <a:r>
            <a:rPr lang="ru-RU" sz="1100" dirty="0" smtClean="0"/>
            <a:t>40% краевой бюджет</a:t>
          </a:r>
          <a:endParaRPr lang="ru-RU" sz="1100" dirty="0"/>
        </a:p>
      </dgm:t>
    </dgm:pt>
    <dgm:pt modelId="{4729A208-31F3-4C2D-A032-52BFF50EDB0A}" type="parTrans" cxnId="{B1DB5282-D8DB-4FEB-AF16-640EB9D0B7DD}">
      <dgm:prSet/>
      <dgm:spPr/>
      <dgm:t>
        <a:bodyPr/>
        <a:lstStyle/>
        <a:p>
          <a:endParaRPr lang="ru-RU"/>
        </a:p>
      </dgm:t>
    </dgm:pt>
    <dgm:pt modelId="{0A8DA449-61C8-4F0E-AA2A-74468B344A9C}" type="sibTrans" cxnId="{B1DB5282-D8DB-4FEB-AF16-640EB9D0B7DD}">
      <dgm:prSet/>
      <dgm:spPr/>
      <dgm:t>
        <a:bodyPr/>
        <a:lstStyle/>
        <a:p>
          <a:endParaRPr lang="ru-RU"/>
        </a:p>
      </dgm:t>
    </dgm:pt>
    <dgm:pt modelId="{18D3AF04-A78D-490F-ACD0-06344AA834A8}">
      <dgm:prSet custT="1"/>
      <dgm:spPr/>
      <dgm:t>
        <a:bodyPr/>
        <a:lstStyle/>
        <a:p>
          <a:r>
            <a:rPr lang="ru-RU" sz="1100" dirty="0" smtClean="0"/>
            <a:t>20% федеральный бюджет</a:t>
          </a:r>
          <a:endParaRPr lang="ru-RU" sz="1100" dirty="0"/>
        </a:p>
      </dgm:t>
    </dgm:pt>
    <dgm:pt modelId="{A993260F-DF9D-405C-A8E2-4D2C68102919}" type="parTrans" cxnId="{285300E9-873A-4D38-8826-827A0E339B54}">
      <dgm:prSet/>
      <dgm:spPr/>
      <dgm:t>
        <a:bodyPr/>
        <a:lstStyle/>
        <a:p>
          <a:endParaRPr lang="ru-RU"/>
        </a:p>
      </dgm:t>
    </dgm:pt>
    <dgm:pt modelId="{890BB407-5F69-47E3-A8E9-B5CA90E3BA54}" type="sibTrans" cxnId="{285300E9-873A-4D38-8826-827A0E339B54}">
      <dgm:prSet/>
      <dgm:spPr/>
      <dgm:t>
        <a:bodyPr/>
        <a:lstStyle/>
        <a:p>
          <a:endParaRPr lang="ru-RU"/>
        </a:p>
      </dgm:t>
    </dgm:pt>
    <dgm:pt modelId="{5E136A57-1994-4CBB-8F19-0DCBEE201741}" type="pres">
      <dgm:prSet presAssocID="{F7797651-65E7-4C13-8958-B511130FF11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B26E382-C227-4567-839B-17625118D225}" type="pres">
      <dgm:prSet presAssocID="{5E47E51C-223F-432E-A114-56754BFA1E1C}" presName="root" presStyleCnt="0"/>
      <dgm:spPr/>
    </dgm:pt>
    <dgm:pt modelId="{5DBF98DF-3E54-4456-BE56-735C89C7F547}" type="pres">
      <dgm:prSet presAssocID="{5E47E51C-223F-432E-A114-56754BFA1E1C}" presName="rootComposite" presStyleCnt="0"/>
      <dgm:spPr/>
    </dgm:pt>
    <dgm:pt modelId="{76563ADE-F092-48AF-AFCB-72E8CA830E63}" type="pres">
      <dgm:prSet presAssocID="{5E47E51C-223F-432E-A114-56754BFA1E1C}" presName="rootText" presStyleLbl="node1" presStyleIdx="0" presStyleCnt="2"/>
      <dgm:spPr/>
      <dgm:t>
        <a:bodyPr/>
        <a:lstStyle/>
        <a:p>
          <a:endParaRPr lang="ru-RU"/>
        </a:p>
      </dgm:t>
    </dgm:pt>
    <dgm:pt modelId="{A3CF5C1C-48D8-4482-BBEB-5853D1DE862F}" type="pres">
      <dgm:prSet presAssocID="{5E47E51C-223F-432E-A114-56754BFA1E1C}" presName="rootConnector" presStyleLbl="node1" presStyleIdx="0" presStyleCnt="2"/>
      <dgm:spPr/>
      <dgm:t>
        <a:bodyPr/>
        <a:lstStyle/>
        <a:p>
          <a:endParaRPr lang="ru-RU"/>
        </a:p>
      </dgm:t>
    </dgm:pt>
    <dgm:pt modelId="{BA39F8DD-2704-46BA-9BDA-77A916F6ED6B}" type="pres">
      <dgm:prSet presAssocID="{5E47E51C-223F-432E-A114-56754BFA1E1C}" presName="childShape" presStyleCnt="0"/>
      <dgm:spPr/>
    </dgm:pt>
    <dgm:pt modelId="{558F0570-7548-441F-A402-4A217CCE181B}" type="pres">
      <dgm:prSet presAssocID="{11873614-EB65-4446-B69C-FCEE284CB611}" presName="Name13" presStyleLbl="parChTrans1D2" presStyleIdx="0" presStyleCnt="5"/>
      <dgm:spPr/>
      <dgm:t>
        <a:bodyPr/>
        <a:lstStyle/>
        <a:p>
          <a:endParaRPr lang="ru-RU"/>
        </a:p>
      </dgm:t>
    </dgm:pt>
    <dgm:pt modelId="{73CD7E2B-A138-4402-9B46-5DF405A91CEF}" type="pres">
      <dgm:prSet presAssocID="{43156356-1AD5-42DF-B2BC-80E227AD7D22}" presName="childText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F48C7A-842F-4C78-9D1A-1CD0B5CB4676}" type="pres">
      <dgm:prSet presAssocID="{A156A017-58F0-41EE-BFE8-C252F06E5EEA}" presName="Name13" presStyleLbl="parChTrans1D2" presStyleIdx="1" presStyleCnt="5"/>
      <dgm:spPr/>
      <dgm:t>
        <a:bodyPr/>
        <a:lstStyle/>
        <a:p>
          <a:endParaRPr lang="ru-RU"/>
        </a:p>
      </dgm:t>
    </dgm:pt>
    <dgm:pt modelId="{A20B5FEA-7D60-4703-9626-EA66F8346848}" type="pres">
      <dgm:prSet presAssocID="{0915D9E2-558B-421C-B4A4-7F924C547608}" presName="childText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B241D-3253-4444-B8E0-FCD49FEB5D9A}" type="pres">
      <dgm:prSet presAssocID="{E1FC3283-D6B8-4AA1-B50C-7276D7AA90CC}" presName="root" presStyleCnt="0"/>
      <dgm:spPr/>
    </dgm:pt>
    <dgm:pt modelId="{BC18A59D-E30E-40E9-BD27-848D2A6F762B}" type="pres">
      <dgm:prSet presAssocID="{E1FC3283-D6B8-4AA1-B50C-7276D7AA90CC}" presName="rootComposite" presStyleCnt="0"/>
      <dgm:spPr/>
    </dgm:pt>
    <dgm:pt modelId="{F609F4B8-5519-4D3F-B987-A34FF66192EC}" type="pres">
      <dgm:prSet presAssocID="{E1FC3283-D6B8-4AA1-B50C-7276D7AA90CC}" presName="rootText" presStyleLbl="node1" presStyleIdx="1" presStyleCnt="2"/>
      <dgm:spPr/>
      <dgm:t>
        <a:bodyPr/>
        <a:lstStyle/>
        <a:p>
          <a:endParaRPr lang="ru-RU"/>
        </a:p>
      </dgm:t>
    </dgm:pt>
    <dgm:pt modelId="{B5A23F94-F573-4048-ABC4-0071BA16FE73}" type="pres">
      <dgm:prSet presAssocID="{E1FC3283-D6B8-4AA1-B50C-7276D7AA90CC}" presName="rootConnector" presStyleLbl="node1" presStyleIdx="1" presStyleCnt="2"/>
      <dgm:spPr/>
      <dgm:t>
        <a:bodyPr/>
        <a:lstStyle/>
        <a:p>
          <a:endParaRPr lang="ru-RU"/>
        </a:p>
      </dgm:t>
    </dgm:pt>
    <dgm:pt modelId="{1CFB0D6C-43DC-4B5D-B476-A3C37B0BEB7E}" type="pres">
      <dgm:prSet presAssocID="{E1FC3283-D6B8-4AA1-B50C-7276D7AA90CC}" presName="childShape" presStyleCnt="0"/>
      <dgm:spPr/>
    </dgm:pt>
    <dgm:pt modelId="{CEAB0CD6-7343-4546-BEF7-2F11AD57DFE1}" type="pres">
      <dgm:prSet presAssocID="{1D784F4D-E6E8-4B30-980E-B03EF2BFD8ED}" presName="Name13" presStyleLbl="parChTrans1D2" presStyleIdx="2" presStyleCnt="5"/>
      <dgm:spPr/>
      <dgm:t>
        <a:bodyPr/>
        <a:lstStyle/>
        <a:p>
          <a:endParaRPr lang="ru-RU"/>
        </a:p>
      </dgm:t>
    </dgm:pt>
    <dgm:pt modelId="{B55205C3-96D4-4FFD-91CA-0839493D1F5E}" type="pres">
      <dgm:prSet presAssocID="{5F7EDF75-446C-4270-B069-0B20A495FA05}" presName="childText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E2772A-5971-419B-B2F1-C52528D4CBD5}" type="pres">
      <dgm:prSet presAssocID="{4729A208-31F3-4C2D-A032-52BFF50EDB0A}" presName="Name13" presStyleLbl="parChTrans1D2" presStyleIdx="3" presStyleCnt="5"/>
      <dgm:spPr/>
      <dgm:t>
        <a:bodyPr/>
        <a:lstStyle/>
        <a:p>
          <a:endParaRPr lang="ru-RU"/>
        </a:p>
      </dgm:t>
    </dgm:pt>
    <dgm:pt modelId="{C4E3B617-B5F8-42A9-A452-D51D42466EF3}" type="pres">
      <dgm:prSet presAssocID="{F50E3BD4-4C37-427B-8039-D310D346C913}" presName="childText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C76997-44A4-4D06-985D-F77D6D8E7B29}" type="pres">
      <dgm:prSet presAssocID="{A993260F-DF9D-405C-A8E2-4D2C68102919}" presName="Name13" presStyleLbl="parChTrans1D2" presStyleIdx="4" presStyleCnt="5"/>
      <dgm:spPr/>
      <dgm:t>
        <a:bodyPr/>
        <a:lstStyle/>
        <a:p>
          <a:endParaRPr lang="ru-RU"/>
        </a:p>
      </dgm:t>
    </dgm:pt>
    <dgm:pt modelId="{607886F8-95FE-4668-BAEE-3E7633AECD11}" type="pres">
      <dgm:prSet presAssocID="{18D3AF04-A78D-490F-ACD0-06344AA834A8}" presName="childText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B24F9A-DA2B-4C13-ABC0-9A66754FB218}" type="presOf" srcId="{E1FC3283-D6B8-4AA1-B50C-7276D7AA90CC}" destId="{F609F4B8-5519-4D3F-B987-A34FF66192EC}" srcOrd="0" destOrd="0" presId="urn:microsoft.com/office/officeart/2005/8/layout/hierarchy3"/>
    <dgm:cxn modelId="{D234051F-E375-4CA1-8AC0-87AF6F95C6AC}" type="presOf" srcId="{5E47E51C-223F-432E-A114-56754BFA1E1C}" destId="{76563ADE-F092-48AF-AFCB-72E8CA830E63}" srcOrd="0" destOrd="0" presId="urn:microsoft.com/office/officeart/2005/8/layout/hierarchy3"/>
    <dgm:cxn modelId="{08823B5E-E6C4-4B46-91E8-AC165E66D55B}" type="presOf" srcId="{E1FC3283-D6B8-4AA1-B50C-7276D7AA90CC}" destId="{B5A23F94-F573-4048-ABC4-0071BA16FE73}" srcOrd="1" destOrd="0" presId="urn:microsoft.com/office/officeart/2005/8/layout/hierarchy3"/>
    <dgm:cxn modelId="{285300E9-873A-4D38-8826-827A0E339B54}" srcId="{E1FC3283-D6B8-4AA1-B50C-7276D7AA90CC}" destId="{18D3AF04-A78D-490F-ACD0-06344AA834A8}" srcOrd="2" destOrd="0" parTransId="{A993260F-DF9D-405C-A8E2-4D2C68102919}" sibTransId="{890BB407-5F69-47E3-A8E9-B5CA90E3BA54}"/>
    <dgm:cxn modelId="{7E7EECEB-B241-404B-B0C4-57315E578BE2}" type="presOf" srcId="{F50E3BD4-4C37-427B-8039-D310D346C913}" destId="{C4E3B617-B5F8-42A9-A452-D51D42466EF3}" srcOrd="0" destOrd="0" presId="urn:microsoft.com/office/officeart/2005/8/layout/hierarchy3"/>
    <dgm:cxn modelId="{B0560F90-6952-473E-9FC2-004CD3DFCDD6}" srcId="{F7797651-65E7-4C13-8958-B511130FF110}" destId="{5E47E51C-223F-432E-A114-56754BFA1E1C}" srcOrd="0" destOrd="0" parTransId="{54755149-F608-4412-A80C-9AAD9BE65477}" sibTransId="{E28757F2-A2F0-42DA-9F9B-6AF6C40E8D24}"/>
    <dgm:cxn modelId="{8174F37D-78B9-44F8-92E1-A148BDA040C9}" type="presOf" srcId="{4729A208-31F3-4C2D-A032-52BFF50EDB0A}" destId="{2FE2772A-5971-419B-B2F1-C52528D4CBD5}" srcOrd="0" destOrd="0" presId="urn:microsoft.com/office/officeart/2005/8/layout/hierarchy3"/>
    <dgm:cxn modelId="{1C4C1D9B-6885-4F61-AD92-9F6C3BD6832D}" type="presOf" srcId="{1D784F4D-E6E8-4B30-980E-B03EF2BFD8ED}" destId="{CEAB0CD6-7343-4546-BEF7-2F11AD57DFE1}" srcOrd="0" destOrd="0" presId="urn:microsoft.com/office/officeart/2005/8/layout/hierarchy3"/>
    <dgm:cxn modelId="{8F426136-99E2-4C06-A254-11F61D76AD9D}" type="presOf" srcId="{5E47E51C-223F-432E-A114-56754BFA1E1C}" destId="{A3CF5C1C-48D8-4482-BBEB-5853D1DE862F}" srcOrd="1" destOrd="0" presId="urn:microsoft.com/office/officeart/2005/8/layout/hierarchy3"/>
    <dgm:cxn modelId="{37C03725-6586-4C7D-A5A5-AE68597A1325}" type="presOf" srcId="{F7797651-65E7-4C13-8958-B511130FF110}" destId="{5E136A57-1994-4CBB-8F19-0DCBEE201741}" srcOrd="0" destOrd="0" presId="urn:microsoft.com/office/officeart/2005/8/layout/hierarchy3"/>
    <dgm:cxn modelId="{09B619B1-D1D1-431E-9B2D-D47E2CB71E45}" srcId="{5E47E51C-223F-432E-A114-56754BFA1E1C}" destId="{43156356-1AD5-42DF-B2BC-80E227AD7D22}" srcOrd="0" destOrd="0" parTransId="{11873614-EB65-4446-B69C-FCEE284CB611}" sibTransId="{95545043-128A-4850-B8CC-42D35AE04C67}"/>
    <dgm:cxn modelId="{17EFB320-C3B5-4E47-ABD1-E50BB8BC051B}" type="presOf" srcId="{A156A017-58F0-41EE-BFE8-C252F06E5EEA}" destId="{5BF48C7A-842F-4C78-9D1A-1CD0B5CB4676}" srcOrd="0" destOrd="0" presId="urn:microsoft.com/office/officeart/2005/8/layout/hierarchy3"/>
    <dgm:cxn modelId="{2195A31B-C070-4467-B47E-902914054612}" srcId="{5E47E51C-223F-432E-A114-56754BFA1E1C}" destId="{0915D9E2-558B-421C-B4A4-7F924C547608}" srcOrd="1" destOrd="0" parTransId="{A156A017-58F0-41EE-BFE8-C252F06E5EEA}" sibTransId="{64D569B4-8058-415B-B422-6C61A1CFA2C6}"/>
    <dgm:cxn modelId="{0BCE8AF2-CB58-403A-B169-9C894BC04C6C}" type="presOf" srcId="{5F7EDF75-446C-4270-B069-0B20A495FA05}" destId="{B55205C3-96D4-4FFD-91CA-0839493D1F5E}" srcOrd="0" destOrd="0" presId="urn:microsoft.com/office/officeart/2005/8/layout/hierarchy3"/>
    <dgm:cxn modelId="{B1DB5282-D8DB-4FEB-AF16-640EB9D0B7DD}" srcId="{E1FC3283-D6B8-4AA1-B50C-7276D7AA90CC}" destId="{F50E3BD4-4C37-427B-8039-D310D346C913}" srcOrd="1" destOrd="0" parTransId="{4729A208-31F3-4C2D-A032-52BFF50EDB0A}" sibTransId="{0A8DA449-61C8-4F0E-AA2A-74468B344A9C}"/>
    <dgm:cxn modelId="{6C53B37D-090A-498F-ACB5-D04D076008DE}" srcId="{F7797651-65E7-4C13-8958-B511130FF110}" destId="{E1FC3283-D6B8-4AA1-B50C-7276D7AA90CC}" srcOrd="1" destOrd="0" parTransId="{30C1E93B-0CB1-4452-A106-61932D02A607}" sibTransId="{E42279E2-DE00-447D-98D2-21E9757FECF8}"/>
    <dgm:cxn modelId="{05667EB4-625C-4F6E-B96B-D637FAA530CB}" type="presOf" srcId="{18D3AF04-A78D-490F-ACD0-06344AA834A8}" destId="{607886F8-95FE-4668-BAEE-3E7633AECD11}" srcOrd="0" destOrd="0" presId="urn:microsoft.com/office/officeart/2005/8/layout/hierarchy3"/>
    <dgm:cxn modelId="{D8E35F98-2C64-4832-B482-27B294C2188F}" type="presOf" srcId="{43156356-1AD5-42DF-B2BC-80E227AD7D22}" destId="{73CD7E2B-A138-4402-9B46-5DF405A91CEF}" srcOrd="0" destOrd="0" presId="urn:microsoft.com/office/officeart/2005/8/layout/hierarchy3"/>
    <dgm:cxn modelId="{5E9468FD-CE41-4421-B83F-CD16AFDFD3B3}" type="presOf" srcId="{11873614-EB65-4446-B69C-FCEE284CB611}" destId="{558F0570-7548-441F-A402-4A217CCE181B}" srcOrd="0" destOrd="0" presId="urn:microsoft.com/office/officeart/2005/8/layout/hierarchy3"/>
    <dgm:cxn modelId="{E272BF53-2CBF-4D51-82DA-5C54C22022BA}" type="presOf" srcId="{A993260F-DF9D-405C-A8E2-4D2C68102919}" destId="{7AC76997-44A4-4D06-985D-F77D6D8E7B29}" srcOrd="0" destOrd="0" presId="urn:microsoft.com/office/officeart/2005/8/layout/hierarchy3"/>
    <dgm:cxn modelId="{5EF5C131-F3EE-4BB6-A217-8D4F9ADADC7F}" srcId="{E1FC3283-D6B8-4AA1-B50C-7276D7AA90CC}" destId="{5F7EDF75-446C-4270-B069-0B20A495FA05}" srcOrd="0" destOrd="0" parTransId="{1D784F4D-E6E8-4B30-980E-B03EF2BFD8ED}" sibTransId="{C7A1BB8B-0D78-4E3E-8C4E-2F54B7C1E34E}"/>
    <dgm:cxn modelId="{E58C6213-B7B3-4198-87E4-0BA3BF91D4BA}" type="presOf" srcId="{0915D9E2-558B-421C-B4A4-7F924C547608}" destId="{A20B5FEA-7D60-4703-9626-EA66F8346848}" srcOrd="0" destOrd="0" presId="urn:microsoft.com/office/officeart/2005/8/layout/hierarchy3"/>
    <dgm:cxn modelId="{E56BDC7E-4F62-4915-AA3B-3ADE3DE5C720}" type="presParOf" srcId="{5E136A57-1994-4CBB-8F19-0DCBEE201741}" destId="{DB26E382-C227-4567-839B-17625118D225}" srcOrd="0" destOrd="0" presId="urn:microsoft.com/office/officeart/2005/8/layout/hierarchy3"/>
    <dgm:cxn modelId="{93BFC45B-C40E-43BD-8F78-60FD45D20ADD}" type="presParOf" srcId="{DB26E382-C227-4567-839B-17625118D225}" destId="{5DBF98DF-3E54-4456-BE56-735C89C7F547}" srcOrd="0" destOrd="0" presId="urn:microsoft.com/office/officeart/2005/8/layout/hierarchy3"/>
    <dgm:cxn modelId="{02AE3C63-95AA-40A4-B879-B639F7556BD6}" type="presParOf" srcId="{5DBF98DF-3E54-4456-BE56-735C89C7F547}" destId="{76563ADE-F092-48AF-AFCB-72E8CA830E63}" srcOrd="0" destOrd="0" presId="urn:microsoft.com/office/officeart/2005/8/layout/hierarchy3"/>
    <dgm:cxn modelId="{27672859-F630-4860-963A-F8A6E4E88E63}" type="presParOf" srcId="{5DBF98DF-3E54-4456-BE56-735C89C7F547}" destId="{A3CF5C1C-48D8-4482-BBEB-5853D1DE862F}" srcOrd="1" destOrd="0" presId="urn:microsoft.com/office/officeart/2005/8/layout/hierarchy3"/>
    <dgm:cxn modelId="{2FA07968-52AF-4905-88D0-A7B5B3C46A55}" type="presParOf" srcId="{DB26E382-C227-4567-839B-17625118D225}" destId="{BA39F8DD-2704-46BA-9BDA-77A916F6ED6B}" srcOrd="1" destOrd="0" presId="urn:microsoft.com/office/officeart/2005/8/layout/hierarchy3"/>
    <dgm:cxn modelId="{10F7255F-EBBC-45B8-9A66-F4B930350D52}" type="presParOf" srcId="{BA39F8DD-2704-46BA-9BDA-77A916F6ED6B}" destId="{558F0570-7548-441F-A402-4A217CCE181B}" srcOrd="0" destOrd="0" presId="urn:microsoft.com/office/officeart/2005/8/layout/hierarchy3"/>
    <dgm:cxn modelId="{28657C38-4066-4ED3-AD32-9DD173F954D8}" type="presParOf" srcId="{BA39F8DD-2704-46BA-9BDA-77A916F6ED6B}" destId="{73CD7E2B-A138-4402-9B46-5DF405A91CEF}" srcOrd="1" destOrd="0" presId="urn:microsoft.com/office/officeart/2005/8/layout/hierarchy3"/>
    <dgm:cxn modelId="{6EA57ACD-EB78-4586-9115-2841A956BDD4}" type="presParOf" srcId="{BA39F8DD-2704-46BA-9BDA-77A916F6ED6B}" destId="{5BF48C7A-842F-4C78-9D1A-1CD0B5CB4676}" srcOrd="2" destOrd="0" presId="urn:microsoft.com/office/officeart/2005/8/layout/hierarchy3"/>
    <dgm:cxn modelId="{EA98668D-C67A-4EC7-B97A-CFCE50B08951}" type="presParOf" srcId="{BA39F8DD-2704-46BA-9BDA-77A916F6ED6B}" destId="{A20B5FEA-7D60-4703-9626-EA66F8346848}" srcOrd="3" destOrd="0" presId="urn:microsoft.com/office/officeart/2005/8/layout/hierarchy3"/>
    <dgm:cxn modelId="{D2B2DB1D-ACE5-42B4-92DE-3064AAB893FE}" type="presParOf" srcId="{5E136A57-1994-4CBB-8F19-0DCBEE201741}" destId="{B4EB241D-3253-4444-B8E0-FCD49FEB5D9A}" srcOrd="1" destOrd="0" presId="urn:microsoft.com/office/officeart/2005/8/layout/hierarchy3"/>
    <dgm:cxn modelId="{C8B9070C-9CF2-43A8-9A73-47CB0B55CC78}" type="presParOf" srcId="{B4EB241D-3253-4444-B8E0-FCD49FEB5D9A}" destId="{BC18A59D-E30E-40E9-BD27-848D2A6F762B}" srcOrd="0" destOrd="0" presId="urn:microsoft.com/office/officeart/2005/8/layout/hierarchy3"/>
    <dgm:cxn modelId="{958742F4-3729-44FB-968A-C641804F2C57}" type="presParOf" srcId="{BC18A59D-E30E-40E9-BD27-848D2A6F762B}" destId="{F609F4B8-5519-4D3F-B987-A34FF66192EC}" srcOrd="0" destOrd="0" presId="urn:microsoft.com/office/officeart/2005/8/layout/hierarchy3"/>
    <dgm:cxn modelId="{73DBE87A-12C1-46B8-A06B-52E49C9B7B71}" type="presParOf" srcId="{BC18A59D-E30E-40E9-BD27-848D2A6F762B}" destId="{B5A23F94-F573-4048-ABC4-0071BA16FE73}" srcOrd="1" destOrd="0" presId="urn:microsoft.com/office/officeart/2005/8/layout/hierarchy3"/>
    <dgm:cxn modelId="{4BBBB688-DB7E-4D4B-9386-03DB0E9B75C6}" type="presParOf" srcId="{B4EB241D-3253-4444-B8E0-FCD49FEB5D9A}" destId="{1CFB0D6C-43DC-4B5D-B476-A3C37B0BEB7E}" srcOrd="1" destOrd="0" presId="urn:microsoft.com/office/officeart/2005/8/layout/hierarchy3"/>
    <dgm:cxn modelId="{95D09A35-B00C-4E29-831A-B4F740C6D817}" type="presParOf" srcId="{1CFB0D6C-43DC-4B5D-B476-A3C37B0BEB7E}" destId="{CEAB0CD6-7343-4546-BEF7-2F11AD57DFE1}" srcOrd="0" destOrd="0" presId="urn:microsoft.com/office/officeart/2005/8/layout/hierarchy3"/>
    <dgm:cxn modelId="{C446F599-D789-49B4-AD5C-2F96F4760962}" type="presParOf" srcId="{1CFB0D6C-43DC-4B5D-B476-A3C37B0BEB7E}" destId="{B55205C3-96D4-4FFD-91CA-0839493D1F5E}" srcOrd="1" destOrd="0" presId="urn:microsoft.com/office/officeart/2005/8/layout/hierarchy3"/>
    <dgm:cxn modelId="{56C00966-122E-4E71-B608-E5BBD1EFFCBD}" type="presParOf" srcId="{1CFB0D6C-43DC-4B5D-B476-A3C37B0BEB7E}" destId="{2FE2772A-5971-419B-B2F1-C52528D4CBD5}" srcOrd="2" destOrd="0" presId="urn:microsoft.com/office/officeart/2005/8/layout/hierarchy3"/>
    <dgm:cxn modelId="{EE227E33-CD66-4D28-8FD4-7613B63FFDEE}" type="presParOf" srcId="{1CFB0D6C-43DC-4B5D-B476-A3C37B0BEB7E}" destId="{C4E3B617-B5F8-42A9-A452-D51D42466EF3}" srcOrd="3" destOrd="0" presId="urn:microsoft.com/office/officeart/2005/8/layout/hierarchy3"/>
    <dgm:cxn modelId="{486158FD-48BD-4720-AD96-742FA1DED81B}" type="presParOf" srcId="{1CFB0D6C-43DC-4B5D-B476-A3C37B0BEB7E}" destId="{7AC76997-44A4-4D06-985D-F77D6D8E7B29}" srcOrd="4" destOrd="0" presId="urn:microsoft.com/office/officeart/2005/8/layout/hierarchy3"/>
    <dgm:cxn modelId="{F5B58A64-D66F-4E80-B703-C85D973002A8}" type="presParOf" srcId="{1CFB0D6C-43DC-4B5D-B476-A3C37B0BEB7E}" destId="{607886F8-95FE-4668-BAEE-3E7633AECD11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A0CD9FC-617C-41B4-BCB4-24EE55D8BEF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BF811F-10E8-4A15-BBC4-B21AB64D541A}">
      <dgm:prSet phldrT="[Текст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Налоговые доходы</a:t>
          </a:r>
        </a:p>
        <a:p>
          <a:endParaRPr lang="ru-RU" dirty="0"/>
        </a:p>
      </dgm:t>
    </dgm:pt>
    <dgm:pt modelId="{48897171-0109-465E-B865-2B4F4294FA9F}" type="parTrans" cxnId="{7EFBE369-BEB7-495F-B9E7-B8F7824091FF}">
      <dgm:prSet/>
      <dgm:spPr/>
      <dgm:t>
        <a:bodyPr/>
        <a:lstStyle/>
        <a:p>
          <a:endParaRPr lang="ru-RU"/>
        </a:p>
      </dgm:t>
    </dgm:pt>
    <dgm:pt modelId="{02EAFD8E-1593-42C7-9376-02FD64833690}" type="sibTrans" cxnId="{7EFBE369-BEB7-495F-B9E7-B8F7824091FF}">
      <dgm:prSet/>
      <dgm:spPr/>
      <dgm:t>
        <a:bodyPr/>
        <a:lstStyle/>
        <a:p>
          <a:endParaRPr lang="ru-RU"/>
        </a:p>
      </dgm:t>
    </dgm:pt>
    <dgm:pt modelId="{14035FE5-7B84-4D11-8223-6AFFB41A6D29}">
      <dgm:prSet phldrT="[Текст]"/>
      <dgm:spPr/>
      <dgm:t>
        <a:bodyPr/>
        <a:lstStyle/>
        <a:p>
          <a:r>
            <a:rPr lang="ru-RU" dirty="0" smtClean="0"/>
            <a:t>Налог на прибыль организаций, налог на доходы физических лиц, единый налог на вменённый доход, единый сельскохозяйственный налог, государственная пошлина</a:t>
          </a:r>
          <a:endParaRPr lang="ru-RU" dirty="0"/>
        </a:p>
      </dgm:t>
    </dgm:pt>
    <dgm:pt modelId="{41473A57-8C5F-42EA-9A18-39BEE21FF9C4}" type="parTrans" cxnId="{D90FF2E1-4449-4228-B3BD-A964455EBC14}">
      <dgm:prSet/>
      <dgm:spPr/>
      <dgm:t>
        <a:bodyPr/>
        <a:lstStyle/>
        <a:p>
          <a:endParaRPr lang="ru-RU"/>
        </a:p>
      </dgm:t>
    </dgm:pt>
    <dgm:pt modelId="{10D85180-7954-43BB-8668-5CBACE813FE6}" type="sibTrans" cxnId="{D90FF2E1-4449-4228-B3BD-A964455EBC14}">
      <dgm:prSet/>
      <dgm:spPr/>
      <dgm:t>
        <a:bodyPr/>
        <a:lstStyle/>
        <a:p>
          <a:endParaRPr lang="ru-RU"/>
        </a:p>
      </dgm:t>
    </dgm:pt>
    <dgm:pt modelId="{2B45D59B-5CC0-42A3-BDF0-7FC3320ABB09}">
      <dgm:prSet phldrT="[Текст]"/>
      <dgm:spPr/>
      <dgm:t>
        <a:bodyPr/>
        <a:lstStyle/>
        <a:p>
          <a:r>
            <a:rPr lang="ru-RU" dirty="0" smtClean="0"/>
            <a:t>Неналоговые доходы</a:t>
          </a:r>
          <a:endParaRPr lang="ru-RU" dirty="0"/>
        </a:p>
      </dgm:t>
    </dgm:pt>
    <dgm:pt modelId="{7EE16F96-7663-49A6-BD5C-AFDCBBB78578}" type="parTrans" cxnId="{E2656AB8-D48F-45EF-9BB6-75B4740BFA5F}">
      <dgm:prSet/>
      <dgm:spPr/>
      <dgm:t>
        <a:bodyPr/>
        <a:lstStyle/>
        <a:p>
          <a:endParaRPr lang="ru-RU"/>
        </a:p>
      </dgm:t>
    </dgm:pt>
    <dgm:pt modelId="{9CE637AA-EDFC-43A1-8892-B9D0F5E9F245}" type="sibTrans" cxnId="{E2656AB8-D48F-45EF-9BB6-75B4740BFA5F}">
      <dgm:prSet/>
      <dgm:spPr/>
      <dgm:t>
        <a:bodyPr/>
        <a:lstStyle/>
        <a:p>
          <a:endParaRPr lang="ru-RU"/>
        </a:p>
      </dgm:t>
    </dgm:pt>
    <dgm:pt modelId="{B64AB755-679C-4286-BD0D-5C9C9F1BC7FC}">
      <dgm:prSet phldrT="[Текст]"/>
      <dgm:spPr/>
      <dgm:t>
        <a:bodyPr/>
        <a:lstStyle/>
        <a:p>
          <a:r>
            <a:rPr lang="ru-RU" dirty="0" smtClean="0"/>
            <a:t>Доходы от использования муниципального имущества, штрафы, продажа муниципального имущества, доходы от оказания платных услуг, плата за негативное воздействие на окружающую среду, платежи </a:t>
          </a:r>
          <a:r>
            <a:rPr lang="ru-RU" dirty="0" err="1" smtClean="0"/>
            <a:t>МУПов</a:t>
          </a:r>
          <a:r>
            <a:rPr lang="ru-RU" dirty="0" smtClean="0"/>
            <a:t> </a:t>
          </a:r>
          <a:endParaRPr lang="ru-RU" dirty="0"/>
        </a:p>
      </dgm:t>
    </dgm:pt>
    <dgm:pt modelId="{D482200E-D9D3-4CF3-B362-6F2D7F62B2B6}" type="parTrans" cxnId="{BF5F4F29-BBFF-486F-AA7A-A2112B0BF4FB}">
      <dgm:prSet/>
      <dgm:spPr/>
      <dgm:t>
        <a:bodyPr/>
        <a:lstStyle/>
        <a:p>
          <a:endParaRPr lang="ru-RU"/>
        </a:p>
      </dgm:t>
    </dgm:pt>
    <dgm:pt modelId="{45951338-E5EB-444A-8DA1-3CF67C3E259E}" type="sibTrans" cxnId="{BF5F4F29-BBFF-486F-AA7A-A2112B0BF4FB}">
      <dgm:prSet/>
      <dgm:spPr/>
      <dgm:t>
        <a:bodyPr/>
        <a:lstStyle/>
        <a:p>
          <a:endParaRPr lang="ru-RU"/>
        </a:p>
      </dgm:t>
    </dgm:pt>
    <dgm:pt modelId="{9646BB8A-5E14-4CFB-B646-472B75AF011C}">
      <dgm:prSet phldrT="[Текст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err="1" smtClean="0"/>
            <a:t>Безмозмездные</a:t>
          </a:r>
          <a:r>
            <a:rPr lang="ru-RU" dirty="0" smtClean="0"/>
            <a:t> поступления</a:t>
          </a:r>
        </a:p>
        <a:p>
          <a:endParaRPr lang="ru-RU" dirty="0"/>
        </a:p>
      </dgm:t>
    </dgm:pt>
    <dgm:pt modelId="{48B32576-1F1B-4BF3-888C-1BA70BEDE566}" type="parTrans" cxnId="{40095396-8DF0-45B4-BD80-FFBA1C7DF983}">
      <dgm:prSet/>
      <dgm:spPr/>
      <dgm:t>
        <a:bodyPr/>
        <a:lstStyle/>
        <a:p>
          <a:endParaRPr lang="ru-RU"/>
        </a:p>
      </dgm:t>
    </dgm:pt>
    <dgm:pt modelId="{2E95D6F5-A802-4DE3-B557-820B8AC8037D}" type="sibTrans" cxnId="{40095396-8DF0-45B4-BD80-FFBA1C7DF983}">
      <dgm:prSet/>
      <dgm:spPr/>
      <dgm:t>
        <a:bodyPr/>
        <a:lstStyle/>
        <a:p>
          <a:endParaRPr lang="ru-RU"/>
        </a:p>
      </dgm:t>
    </dgm:pt>
    <dgm:pt modelId="{6765718E-B35B-479C-904C-6A5182540A78}">
      <dgm:prSet phldrT="[Текст]"/>
      <dgm:spPr/>
      <dgm:t>
        <a:bodyPr/>
        <a:lstStyle/>
        <a:p>
          <a:r>
            <a:rPr lang="ru-RU" dirty="0" smtClean="0"/>
            <a:t>дотации, субвенции, субсидии, иные межбюджетные трансферты, прочие безвозмездные поступления, доходы от возвратов остатков субсидий и субвенций прошлых лет</a:t>
          </a:r>
          <a:endParaRPr lang="ru-RU" dirty="0"/>
        </a:p>
      </dgm:t>
    </dgm:pt>
    <dgm:pt modelId="{DA47062F-7715-4A84-BC24-DE1E93C7E790}" type="parTrans" cxnId="{A10C3653-319A-4327-A0DF-2DB81B343DB8}">
      <dgm:prSet/>
      <dgm:spPr/>
      <dgm:t>
        <a:bodyPr/>
        <a:lstStyle/>
        <a:p>
          <a:endParaRPr lang="ru-RU"/>
        </a:p>
      </dgm:t>
    </dgm:pt>
    <dgm:pt modelId="{AE194B86-FBAC-4EF7-8584-910B2FBA8D8F}" type="sibTrans" cxnId="{A10C3653-319A-4327-A0DF-2DB81B343DB8}">
      <dgm:prSet/>
      <dgm:spPr/>
      <dgm:t>
        <a:bodyPr/>
        <a:lstStyle/>
        <a:p>
          <a:endParaRPr lang="ru-RU"/>
        </a:p>
      </dgm:t>
    </dgm:pt>
    <dgm:pt modelId="{178A10A1-0590-42AB-8749-A50AC3D88E67}" type="pres">
      <dgm:prSet presAssocID="{CA0CD9FC-617C-41B4-BCB4-24EE55D8BEF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95D705-1063-4E74-8CA4-25AC1AF099D2}" type="pres">
      <dgm:prSet presAssocID="{A1BF811F-10E8-4A15-BBC4-B21AB64D541A}" presName="composite" presStyleCnt="0"/>
      <dgm:spPr/>
    </dgm:pt>
    <dgm:pt modelId="{5EBA3C99-B358-46D2-80B0-4656E783D90C}" type="pres">
      <dgm:prSet presAssocID="{A1BF811F-10E8-4A15-BBC4-B21AB64D541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C1D760-4258-4243-870E-B75CA131ED95}" type="pres">
      <dgm:prSet presAssocID="{A1BF811F-10E8-4A15-BBC4-B21AB64D541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164D64-5818-4194-946D-9064DB1392C2}" type="pres">
      <dgm:prSet presAssocID="{02EAFD8E-1593-42C7-9376-02FD64833690}" presName="sp" presStyleCnt="0"/>
      <dgm:spPr/>
    </dgm:pt>
    <dgm:pt modelId="{182F1280-B937-437F-A7F3-458A8E52E5AF}" type="pres">
      <dgm:prSet presAssocID="{2B45D59B-5CC0-42A3-BDF0-7FC3320ABB09}" presName="composite" presStyleCnt="0"/>
      <dgm:spPr/>
    </dgm:pt>
    <dgm:pt modelId="{A2CFEFE9-7521-41A3-8C40-3F7129EA4A9D}" type="pres">
      <dgm:prSet presAssocID="{2B45D59B-5CC0-42A3-BDF0-7FC3320ABB0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39A28B-B6A2-4229-B4B2-6D7E45F21110}" type="pres">
      <dgm:prSet presAssocID="{2B45D59B-5CC0-42A3-BDF0-7FC3320ABB0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75502F-F6E6-4F9A-A525-36092757A518}" type="pres">
      <dgm:prSet presAssocID="{9CE637AA-EDFC-43A1-8892-B9D0F5E9F245}" presName="sp" presStyleCnt="0"/>
      <dgm:spPr/>
    </dgm:pt>
    <dgm:pt modelId="{7BDBE72E-F7DF-40C6-A8E9-A7DD9EEEE338}" type="pres">
      <dgm:prSet presAssocID="{9646BB8A-5E14-4CFB-B646-472B75AF011C}" presName="composite" presStyleCnt="0"/>
      <dgm:spPr/>
    </dgm:pt>
    <dgm:pt modelId="{8D5FE20F-556C-4709-BB95-BEFFB64E2CD5}" type="pres">
      <dgm:prSet presAssocID="{9646BB8A-5E14-4CFB-B646-472B75AF011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B8B2D4-5166-4982-BD3E-B32D93428E41}" type="pres">
      <dgm:prSet presAssocID="{9646BB8A-5E14-4CFB-B646-472B75AF011C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095396-8DF0-45B4-BD80-FFBA1C7DF983}" srcId="{CA0CD9FC-617C-41B4-BCB4-24EE55D8BEF9}" destId="{9646BB8A-5E14-4CFB-B646-472B75AF011C}" srcOrd="2" destOrd="0" parTransId="{48B32576-1F1B-4BF3-888C-1BA70BEDE566}" sibTransId="{2E95D6F5-A802-4DE3-B557-820B8AC8037D}"/>
    <dgm:cxn modelId="{A10C3653-319A-4327-A0DF-2DB81B343DB8}" srcId="{9646BB8A-5E14-4CFB-B646-472B75AF011C}" destId="{6765718E-B35B-479C-904C-6A5182540A78}" srcOrd="0" destOrd="0" parTransId="{DA47062F-7715-4A84-BC24-DE1E93C7E790}" sibTransId="{AE194B86-FBAC-4EF7-8584-910B2FBA8D8F}"/>
    <dgm:cxn modelId="{E2656AB8-D48F-45EF-9BB6-75B4740BFA5F}" srcId="{CA0CD9FC-617C-41B4-BCB4-24EE55D8BEF9}" destId="{2B45D59B-5CC0-42A3-BDF0-7FC3320ABB09}" srcOrd="1" destOrd="0" parTransId="{7EE16F96-7663-49A6-BD5C-AFDCBBB78578}" sibTransId="{9CE637AA-EDFC-43A1-8892-B9D0F5E9F245}"/>
    <dgm:cxn modelId="{D90FF2E1-4449-4228-B3BD-A964455EBC14}" srcId="{A1BF811F-10E8-4A15-BBC4-B21AB64D541A}" destId="{14035FE5-7B84-4D11-8223-6AFFB41A6D29}" srcOrd="0" destOrd="0" parTransId="{41473A57-8C5F-42EA-9A18-39BEE21FF9C4}" sibTransId="{10D85180-7954-43BB-8668-5CBACE813FE6}"/>
    <dgm:cxn modelId="{FACA7EC3-2737-4BF6-8FE9-AF82B3E2283D}" type="presOf" srcId="{2B45D59B-5CC0-42A3-BDF0-7FC3320ABB09}" destId="{A2CFEFE9-7521-41A3-8C40-3F7129EA4A9D}" srcOrd="0" destOrd="0" presId="urn:microsoft.com/office/officeart/2005/8/layout/chevron2"/>
    <dgm:cxn modelId="{208E3268-9E31-431C-99F5-2053E461D470}" type="presOf" srcId="{CA0CD9FC-617C-41B4-BCB4-24EE55D8BEF9}" destId="{178A10A1-0590-42AB-8749-A50AC3D88E67}" srcOrd="0" destOrd="0" presId="urn:microsoft.com/office/officeart/2005/8/layout/chevron2"/>
    <dgm:cxn modelId="{BF5F4F29-BBFF-486F-AA7A-A2112B0BF4FB}" srcId="{2B45D59B-5CC0-42A3-BDF0-7FC3320ABB09}" destId="{B64AB755-679C-4286-BD0D-5C9C9F1BC7FC}" srcOrd="0" destOrd="0" parTransId="{D482200E-D9D3-4CF3-B362-6F2D7F62B2B6}" sibTransId="{45951338-E5EB-444A-8DA1-3CF67C3E259E}"/>
    <dgm:cxn modelId="{2C7E3503-B721-41E2-84AC-0C717AE40403}" type="presOf" srcId="{9646BB8A-5E14-4CFB-B646-472B75AF011C}" destId="{8D5FE20F-556C-4709-BB95-BEFFB64E2CD5}" srcOrd="0" destOrd="0" presId="urn:microsoft.com/office/officeart/2005/8/layout/chevron2"/>
    <dgm:cxn modelId="{50070438-5521-4024-8B87-8919F19C6D47}" type="presOf" srcId="{A1BF811F-10E8-4A15-BBC4-B21AB64D541A}" destId="{5EBA3C99-B358-46D2-80B0-4656E783D90C}" srcOrd="0" destOrd="0" presId="urn:microsoft.com/office/officeart/2005/8/layout/chevron2"/>
    <dgm:cxn modelId="{F94FC36A-0B2E-4071-B1F0-B1C28DA43BA4}" type="presOf" srcId="{14035FE5-7B84-4D11-8223-6AFFB41A6D29}" destId="{F0C1D760-4258-4243-870E-B75CA131ED95}" srcOrd="0" destOrd="0" presId="urn:microsoft.com/office/officeart/2005/8/layout/chevron2"/>
    <dgm:cxn modelId="{66257BA9-39CC-47DD-A66C-604017711A0F}" type="presOf" srcId="{6765718E-B35B-479C-904C-6A5182540A78}" destId="{82B8B2D4-5166-4982-BD3E-B32D93428E41}" srcOrd="0" destOrd="0" presId="urn:microsoft.com/office/officeart/2005/8/layout/chevron2"/>
    <dgm:cxn modelId="{487A638B-CDDC-40C7-A34A-A80332FD4F72}" type="presOf" srcId="{B64AB755-679C-4286-BD0D-5C9C9F1BC7FC}" destId="{1839A28B-B6A2-4229-B4B2-6D7E45F21110}" srcOrd="0" destOrd="0" presId="urn:microsoft.com/office/officeart/2005/8/layout/chevron2"/>
    <dgm:cxn modelId="{7EFBE369-BEB7-495F-B9E7-B8F7824091FF}" srcId="{CA0CD9FC-617C-41B4-BCB4-24EE55D8BEF9}" destId="{A1BF811F-10E8-4A15-BBC4-B21AB64D541A}" srcOrd="0" destOrd="0" parTransId="{48897171-0109-465E-B865-2B4F4294FA9F}" sibTransId="{02EAFD8E-1593-42C7-9376-02FD64833690}"/>
    <dgm:cxn modelId="{5364AFD4-35D3-4F0F-BBA1-ADD0FEFC6733}" type="presParOf" srcId="{178A10A1-0590-42AB-8749-A50AC3D88E67}" destId="{4695D705-1063-4E74-8CA4-25AC1AF099D2}" srcOrd="0" destOrd="0" presId="urn:microsoft.com/office/officeart/2005/8/layout/chevron2"/>
    <dgm:cxn modelId="{7DF85E4D-4052-4B82-85BE-890F1E619B76}" type="presParOf" srcId="{4695D705-1063-4E74-8CA4-25AC1AF099D2}" destId="{5EBA3C99-B358-46D2-80B0-4656E783D90C}" srcOrd="0" destOrd="0" presId="urn:microsoft.com/office/officeart/2005/8/layout/chevron2"/>
    <dgm:cxn modelId="{DAA4836E-68DF-40C2-A821-76CB56F2626F}" type="presParOf" srcId="{4695D705-1063-4E74-8CA4-25AC1AF099D2}" destId="{F0C1D760-4258-4243-870E-B75CA131ED95}" srcOrd="1" destOrd="0" presId="urn:microsoft.com/office/officeart/2005/8/layout/chevron2"/>
    <dgm:cxn modelId="{B03DBF18-E67D-45AC-9EDD-D39076DDB835}" type="presParOf" srcId="{178A10A1-0590-42AB-8749-A50AC3D88E67}" destId="{C4164D64-5818-4194-946D-9064DB1392C2}" srcOrd="1" destOrd="0" presId="urn:microsoft.com/office/officeart/2005/8/layout/chevron2"/>
    <dgm:cxn modelId="{ED3B82DB-BA00-44CA-932D-3C0C082CD958}" type="presParOf" srcId="{178A10A1-0590-42AB-8749-A50AC3D88E67}" destId="{182F1280-B937-437F-A7F3-458A8E52E5AF}" srcOrd="2" destOrd="0" presId="urn:microsoft.com/office/officeart/2005/8/layout/chevron2"/>
    <dgm:cxn modelId="{3C9DDDA2-95D1-45BF-B141-B760A5312323}" type="presParOf" srcId="{182F1280-B937-437F-A7F3-458A8E52E5AF}" destId="{A2CFEFE9-7521-41A3-8C40-3F7129EA4A9D}" srcOrd="0" destOrd="0" presId="urn:microsoft.com/office/officeart/2005/8/layout/chevron2"/>
    <dgm:cxn modelId="{9C88FADF-83ED-4CA2-8BE1-E32EA28C71CE}" type="presParOf" srcId="{182F1280-B937-437F-A7F3-458A8E52E5AF}" destId="{1839A28B-B6A2-4229-B4B2-6D7E45F21110}" srcOrd="1" destOrd="0" presId="urn:microsoft.com/office/officeart/2005/8/layout/chevron2"/>
    <dgm:cxn modelId="{C55E2957-814E-4540-9E7C-51AC84FB8A81}" type="presParOf" srcId="{178A10A1-0590-42AB-8749-A50AC3D88E67}" destId="{B775502F-F6E6-4F9A-A525-36092757A518}" srcOrd="3" destOrd="0" presId="urn:microsoft.com/office/officeart/2005/8/layout/chevron2"/>
    <dgm:cxn modelId="{889B04B5-6BFF-419B-93D2-B66E92B7B9F0}" type="presParOf" srcId="{178A10A1-0590-42AB-8749-A50AC3D88E67}" destId="{7BDBE72E-F7DF-40C6-A8E9-A7DD9EEEE338}" srcOrd="4" destOrd="0" presId="urn:microsoft.com/office/officeart/2005/8/layout/chevron2"/>
    <dgm:cxn modelId="{C9C25853-9838-4010-BF47-02867CE28216}" type="presParOf" srcId="{7BDBE72E-F7DF-40C6-A8E9-A7DD9EEEE338}" destId="{8D5FE20F-556C-4709-BB95-BEFFB64E2CD5}" srcOrd="0" destOrd="0" presId="urn:microsoft.com/office/officeart/2005/8/layout/chevron2"/>
    <dgm:cxn modelId="{BBA488ED-9FEB-43D4-9C4D-5D31953F3976}" type="presParOf" srcId="{7BDBE72E-F7DF-40C6-A8E9-A7DD9EEEE338}" destId="{82B8B2D4-5166-4982-BD3E-B32D93428E4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9AE29D1-62F4-4B0D-9013-90F3F0DB41F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0243E8-DEDA-4611-919C-1A16126C0CDC}">
      <dgm:prSet phldrT="[Текст]" custT="1"/>
      <dgm:spPr/>
      <dgm:t>
        <a:bodyPr/>
        <a:lstStyle/>
        <a:p>
          <a:r>
            <a:rPr lang="ru-RU" sz="5600" dirty="0" smtClean="0"/>
            <a:t>Доходы </a:t>
          </a:r>
          <a:r>
            <a:rPr lang="ru-RU" sz="4800" dirty="0" smtClean="0"/>
            <a:t>бюджета</a:t>
          </a:r>
          <a:endParaRPr lang="ru-RU" sz="4800" dirty="0"/>
        </a:p>
      </dgm:t>
    </dgm:pt>
    <dgm:pt modelId="{9E6BD97B-CB0E-4F78-BA47-8347935A371C}" type="parTrans" cxnId="{0DE1066B-23EB-4230-8B20-8F0D0A28E392}">
      <dgm:prSet/>
      <dgm:spPr/>
      <dgm:t>
        <a:bodyPr/>
        <a:lstStyle/>
        <a:p>
          <a:endParaRPr lang="ru-RU"/>
        </a:p>
      </dgm:t>
    </dgm:pt>
    <dgm:pt modelId="{C6B7CFE8-3186-47B8-ADB9-2A36DD41E387}" type="sibTrans" cxnId="{0DE1066B-23EB-4230-8B20-8F0D0A28E392}">
      <dgm:prSet/>
      <dgm:spPr/>
      <dgm:t>
        <a:bodyPr/>
        <a:lstStyle/>
        <a:p>
          <a:endParaRPr lang="ru-RU"/>
        </a:p>
      </dgm:t>
    </dgm:pt>
    <dgm:pt modelId="{149E0783-E691-470A-A468-FB2B8BF5AA74}">
      <dgm:prSet phldrT="[Текст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Налоговые доходы – 323901,7 тыс. руб.</a:t>
          </a:r>
          <a:endParaRPr lang="ru-RU" dirty="0"/>
        </a:p>
      </dgm:t>
    </dgm:pt>
    <dgm:pt modelId="{DFD83A09-1866-4537-B8D3-4D4C13060FDA}" type="parTrans" cxnId="{A4E4788F-510A-447F-A8A8-920CC209F4CB}">
      <dgm:prSet/>
      <dgm:spPr/>
      <dgm:t>
        <a:bodyPr/>
        <a:lstStyle/>
        <a:p>
          <a:endParaRPr lang="ru-RU"/>
        </a:p>
      </dgm:t>
    </dgm:pt>
    <dgm:pt modelId="{71463C3E-5777-407B-90AC-49195B7A6FDA}" type="sibTrans" cxnId="{A4E4788F-510A-447F-A8A8-920CC209F4CB}">
      <dgm:prSet/>
      <dgm:spPr/>
      <dgm:t>
        <a:bodyPr/>
        <a:lstStyle/>
        <a:p>
          <a:endParaRPr lang="ru-RU"/>
        </a:p>
      </dgm:t>
    </dgm:pt>
    <dgm:pt modelId="{7704B5FE-BB0F-4A6F-820B-1BA28F52DE90}">
      <dgm:prSet phldrT="[Текст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Неналоговые доходы – 33990,0 тыс. руб. </a:t>
          </a:r>
          <a:endParaRPr lang="ru-RU" dirty="0"/>
        </a:p>
      </dgm:t>
    </dgm:pt>
    <dgm:pt modelId="{BD965F05-0082-48C6-B7AF-8D9C34727A76}" type="parTrans" cxnId="{5C7C3EFB-0846-4C38-9254-68FDFD29FEA0}">
      <dgm:prSet/>
      <dgm:spPr/>
      <dgm:t>
        <a:bodyPr/>
        <a:lstStyle/>
        <a:p>
          <a:endParaRPr lang="ru-RU"/>
        </a:p>
      </dgm:t>
    </dgm:pt>
    <dgm:pt modelId="{A272F1A4-AB86-4795-8A3F-6D7BDA346E8A}" type="sibTrans" cxnId="{5C7C3EFB-0846-4C38-9254-68FDFD29FEA0}">
      <dgm:prSet/>
      <dgm:spPr/>
      <dgm:t>
        <a:bodyPr/>
        <a:lstStyle/>
        <a:p>
          <a:endParaRPr lang="ru-RU"/>
        </a:p>
      </dgm:t>
    </dgm:pt>
    <dgm:pt modelId="{187431F7-D3D2-45F1-A37C-D4E68BC27743}">
      <dgm:prSet phldrT="[Текст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Безвозмездные поступления из других уровней бюджетной системы – 858610,7 тыс. руб.</a:t>
          </a:r>
          <a:endParaRPr lang="ru-RU" dirty="0"/>
        </a:p>
      </dgm:t>
    </dgm:pt>
    <dgm:pt modelId="{8ADCE6E6-B381-4DDF-8FE6-2E07AA778C30}" type="parTrans" cxnId="{A7AFBC55-7F2D-4BB1-A0EA-8C87B6C77E3E}">
      <dgm:prSet/>
      <dgm:spPr/>
      <dgm:t>
        <a:bodyPr/>
        <a:lstStyle/>
        <a:p>
          <a:endParaRPr lang="ru-RU"/>
        </a:p>
      </dgm:t>
    </dgm:pt>
    <dgm:pt modelId="{73E86E81-6E7A-4C72-8B0A-0F8987D2CD6F}" type="sibTrans" cxnId="{A7AFBC55-7F2D-4BB1-A0EA-8C87B6C77E3E}">
      <dgm:prSet/>
      <dgm:spPr/>
      <dgm:t>
        <a:bodyPr/>
        <a:lstStyle/>
        <a:p>
          <a:endParaRPr lang="ru-RU"/>
        </a:p>
      </dgm:t>
    </dgm:pt>
    <dgm:pt modelId="{89937A24-7F48-47A1-92A0-B5C5EBF87F01}" type="pres">
      <dgm:prSet presAssocID="{E9AE29D1-62F4-4B0D-9013-90F3F0DB41F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968FDB-929F-4143-8336-6FFC9D7410AF}" type="pres">
      <dgm:prSet presAssocID="{B30243E8-DEDA-4611-919C-1A16126C0CDC}" presName="root1" presStyleCnt="0"/>
      <dgm:spPr/>
    </dgm:pt>
    <dgm:pt modelId="{619AD098-A9CC-4A4E-9722-983B224C1012}" type="pres">
      <dgm:prSet presAssocID="{B30243E8-DEDA-4611-919C-1A16126C0CDC}" presName="LevelOneTextNode" presStyleLbl="node0" presStyleIdx="0" presStyleCnt="1" custScaleY="965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DCD159-0B1E-40EA-AF9B-F2DE1BA3FF85}" type="pres">
      <dgm:prSet presAssocID="{B30243E8-DEDA-4611-919C-1A16126C0CDC}" presName="level2hierChild" presStyleCnt="0"/>
      <dgm:spPr/>
    </dgm:pt>
    <dgm:pt modelId="{A306F9C5-07FF-4964-9A3D-3F1634BBDB3E}" type="pres">
      <dgm:prSet presAssocID="{DFD83A09-1866-4537-B8D3-4D4C13060FDA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F5DF38CF-31A3-4E3B-8A3F-873E674925DE}" type="pres">
      <dgm:prSet presAssocID="{DFD83A09-1866-4537-B8D3-4D4C13060FDA}" presName="connTx" presStyleLbl="parChTrans1D2" presStyleIdx="0" presStyleCnt="3"/>
      <dgm:spPr/>
      <dgm:t>
        <a:bodyPr/>
        <a:lstStyle/>
        <a:p>
          <a:endParaRPr lang="ru-RU"/>
        </a:p>
      </dgm:t>
    </dgm:pt>
    <dgm:pt modelId="{F777D3F3-9FA9-4446-8DB0-5C517060DAB7}" type="pres">
      <dgm:prSet presAssocID="{149E0783-E691-470A-A468-FB2B8BF5AA74}" presName="root2" presStyleCnt="0"/>
      <dgm:spPr/>
    </dgm:pt>
    <dgm:pt modelId="{71636D87-063C-471D-9954-F9BCD4BE732E}" type="pres">
      <dgm:prSet presAssocID="{149E0783-E691-470A-A468-FB2B8BF5AA74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045C6C-F7CD-4AFD-9B0C-F487354E15A7}" type="pres">
      <dgm:prSet presAssocID="{149E0783-E691-470A-A468-FB2B8BF5AA74}" presName="level3hierChild" presStyleCnt="0"/>
      <dgm:spPr/>
    </dgm:pt>
    <dgm:pt modelId="{22455721-1CEA-4DCC-BB51-DA13421A4086}" type="pres">
      <dgm:prSet presAssocID="{BD965F05-0082-48C6-B7AF-8D9C34727A76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5CCCC4F9-5163-423D-A3A9-78CF073C6687}" type="pres">
      <dgm:prSet presAssocID="{BD965F05-0082-48C6-B7AF-8D9C34727A76}" presName="connTx" presStyleLbl="parChTrans1D2" presStyleIdx="1" presStyleCnt="3"/>
      <dgm:spPr/>
      <dgm:t>
        <a:bodyPr/>
        <a:lstStyle/>
        <a:p>
          <a:endParaRPr lang="ru-RU"/>
        </a:p>
      </dgm:t>
    </dgm:pt>
    <dgm:pt modelId="{69F58AB8-51C0-4275-A219-1D53F2B77A4A}" type="pres">
      <dgm:prSet presAssocID="{7704B5FE-BB0F-4A6F-820B-1BA28F52DE90}" presName="root2" presStyleCnt="0"/>
      <dgm:spPr/>
    </dgm:pt>
    <dgm:pt modelId="{B1FBD795-EC2E-4185-B9AF-2D0D4F7745C9}" type="pres">
      <dgm:prSet presAssocID="{7704B5FE-BB0F-4A6F-820B-1BA28F52DE90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8B4810-87D2-43CC-9A08-8DD8DB49C1A8}" type="pres">
      <dgm:prSet presAssocID="{7704B5FE-BB0F-4A6F-820B-1BA28F52DE90}" presName="level3hierChild" presStyleCnt="0"/>
      <dgm:spPr/>
    </dgm:pt>
    <dgm:pt modelId="{828790FD-8358-4B8B-8254-885ACBEEAB44}" type="pres">
      <dgm:prSet presAssocID="{8ADCE6E6-B381-4DDF-8FE6-2E07AA778C30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41824FCA-B59B-4FB6-A5F9-0DA1462D5B7D}" type="pres">
      <dgm:prSet presAssocID="{8ADCE6E6-B381-4DDF-8FE6-2E07AA778C30}" presName="connTx" presStyleLbl="parChTrans1D2" presStyleIdx="2" presStyleCnt="3"/>
      <dgm:spPr/>
      <dgm:t>
        <a:bodyPr/>
        <a:lstStyle/>
        <a:p>
          <a:endParaRPr lang="ru-RU"/>
        </a:p>
      </dgm:t>
    </dgm:pt>
    <dgm:pt modelId="{EE157FB6-4149-4BFA-B7EC-E8C9A90033AF}" type="pres">
      <dgm:prSet presAssocID="{187431F7-D3D2-45F1-A37C-D4E68BC27743}" presName="root2" presStyleCnt="0"/>
      <dgm:spPr/>
    </dgm:pt>
    <dgm:pt modelId="{233C79C4-884B-4FF9-9DBC-E95C3D5CE3F9}" type="pres">
      <dgm:prSet presAssocID="{187431F7-D3D2-45F1-A37C-D4E68BC27743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1DE1B6-20FC-4807-A0D7-2CAED6C13A2A}" type="pres">
      <dgm:prSet presAssocID="{187431F7-D3D2-45F1-A37C-D4E68BC27743}" presName="level3hierChild" presStyleCnt="0"/>
      <dgm:spPr/>
    </dgm:pt>
  </dgm:ptLst>
  <dgm:cxnLst>
    <dgm:cxn modelId="{07C6BE2E-06FE-44EB-8810-89BA196F86FC}" type="presOf" srcId="{DFD83A09-1866-4537-B8D3-4D4C13060FDA}" destId="{A306F9C5-07FF-4964-9A3D-3F1634BBDB3E}" srcOrd="0" destOrd="0" presId="urn:microsoft.com/office/officeart/2008/layout/HorizontalMultiLevelHierarchy"/>
    <dgm:cxn modelId="{5C7C3EFB-0846-4C38-9254-68FDFD29FEA0}" srcId="{B30243E8-DEDA-4611-919C-1A16126C0CDC}" destId="{7704B5FE-BB0F-4A6F-820B-1BA28F52DE90}" srcOrd="1" destOrd="0" parTransId="{BD965F05-0082-48C6-B7AF-8D9C34727A76}" sibTransId="{A272F1A4-AB86-4795-8A3F-6D7BDA346E8A}"/>
    <dgm:cxn modelId="{A4E4788F-510A-447F-A8A8-920CC209F4CB}" srcId="{B30243E8-DEDA-4611-919C-1A16126C0CDC}" destId="{149E0783-E691-470A-A468-FB2B8BF5AA74}" srcOrd="0" destOrd="0" parTransId="{DFD83A09-1866-4537-B8D3-4D4C13060FDA}" sibTransId="{71463C3E-5777-407B-90AC-49195B7A6FDA}"/>
    <dgm:cxn modelId="{A7AFBC55-7F2D-4BB1-A0EA-8C87B6C77E3E}" srcId="{B30243E8-DEDA-4611-919C-1A16126C0CDC}" destId="{187431F7-D3D2-45F1-A37C-D4E68BC27743}" srcOrd="2" destOrd="0" parTransId="{8ADCE6E6-B381-4DDF-8FE6-2E07AA778C30}" sibTransId="{73E86E81-6E7A-4C72-8B0A-0F8987D2CD6F}"/>
    <dgm:cxn modelId="{10E83D74-80DA-40D0-A9D1-10550CF208A6}" type="presOf" srcId="{7704B5FE-BB0F-4A6F-820B-1BA28F52DE90}" destId="{B1FBD795-EC2E-4185-B9AF-2D0D4F7745C9}" srcOrd="0" destOrd="0" presId="urn:microsoft.com/office/officeart/2008/layout/HorizontalMultiLevelHierarchy"/>
    <dgm:cxn modelId="{2544369A-63F7-4367-B359-B822E4941FE5}" type="presOf" srcId="{BD965F05-0082-48C6-B7AF-8D9C34727A76}" destId="{5CCCC4F9-5163-423D-A3A9-78CF073C6687}" srcOrd="1" destOrd="0" presId="urn:microsoft.com/office/officeart/2008/layout/HorizontalMultiLevelHierarchy"/>
    <dgm:cxn modelId="{4572A79D-CD5C-4421-8E43-39A53BF001F0}" type="presOf" srcId="{8ADCE6E6-B381-4DDF-8FE6-2E07AA778C30}" destId="{41824FCA-B59B-4FB6-A5F9-0DA1462D5B7D}" srcOrd="1" destOrd="0" presId="urn:microsoft.com/office/officeart/2008/layout/HorizontalMultiLevelHierarchy"/>
    <dgm:cxn modelId="{C5FE9397-2EFE-4388-BE67-52308E1D6BA7}" type="presOf" srcId="{E9AE29D1-62F4-4B0D-9013-90F3F0DB41F9}" destId="{89937A24-7F48-47A1-92A0-B5C5EBF87F01}" srcOrd="0" destOrd="0" presId="urn:microsoft.com/office/officeart/2008/layout/HorizontalMultiLevelHierarchy"/>
    <dgm:cxn modelId="{0DE1066B-23EB-4230-8B20-8F0D0A28E392}" srcId="{E9AE29D1-62F4-4B0D-9013-90F3F0DB41F9}" destId="{B30243E8-DEDA-4611-919C-1A16126C0CDC}" srcOrd="0" destOrd="0" parTransId="{9E6BD97B-CB0E-4F78-BA47-8347935A371C}" sibTransId="{C6B7CFE8-3186-47B8-ADB9-2A36DD41E387}"/>
    <dgm:cxn modelId="{EEFBFCE8-4738-45DC-A037-FCB81DEF4BED}" type="presOf" srcId="{BD965F05-0082-48C6-B7AF-8D9C34727A76}" destId="{22455721-1CEA-4DCC-BB51-DA13421A4086}" srcOrd="0" destOrd="0" presId="urn:microsoft.com/office/officeart/2008/layout/HorizontalMultiLevelHierarchy"/>
    <dgm:cxn modelId="{82197EC0-B60E-4FB4-A86D-6EDF478760C3}" type="presOf" srcId="{149E0783-E691-470A-A468-FB2B8BF5AA74}" destId="{71636D87-063C-471D-9954-F9BCD4BE732E}" srcOrd="0" destOrd="0" presId="urn:microsoft.com/office/officeart/2008/layout/HorizontalMultiLevelHierarchy"/>
    <dgm:cxn modelId="{B01C60E9-18A1-4858-8D5F-949FD55BCD65}" type="presOf" srcId="{187431F7-D3D2-45F1-A37C-D4E68BC27743}" destId="{233C79C4-884B-4FF9-9DBC-E95C3D5CE3F9}" srcOrd="0" destOrd="0" presId="urn:microsoft.com/office/officeart/2008/layout/HorizontalMultiLevelHierarchy"/>
    <dgm:cxn modelId="{2E2AA88E-D997-43AF-A58E-0439A57CA4E1}" type="presOf" srcId="{DFD83A09-1866-4537-B8D3-4D4C13060FDA}" destId="{F5DF38CF-31A3-4E3B-8A3F-873E674925DE}" srcOrd="1" destOrd="0" presId="urn:microsoft.com/office/officeart/2008/layout/HorizontalMultiLevelHierarchy"/>
    <dgm:cxn modelId="{7EE75041-D6E5-4FCF-8D83-46E792C4644C}" type="presOf" srcId="{B30243E8-DEDA-4611-919C-1A16126C0CDC}" destId="{619AD098-A9CC-4A4E-9722-983B224C1012}" srcOrd="0" destOrd="0" presId="urn:microsoft.com/office/officeart/2008/layout/HorizontalMultiLevelHierarchy"/>
    <dgm:cxn modelId="{D67850B9-D8BF-4167-A94A-FB8608E96012}" type="presOf" srcId="{8ADCE6E6-B381-4DDF-8FE6-2E07AA778C30}" destId="{828790FD-8358-4B8B-8254-885ACBEEAB44}" srcOrd="0" destOrd="0" presId="urn:microsoft.com/office/officeart/2008/layout/HorizontalMultiLevelHierarchy"/>
    <dgm:cxn modelId="{33D46913-CEC2-4B52-A4FB-05B4E6B40261}" type="presParOf" srcId="{89937A24-7F48-47A1-92A0-B5C5EBF87F01}" destId="{8F968FDB-929F-4143-8336-6FFC9D7410AF}" srcOrd="0" destOrd="0" presId="urn:microsoft.com/office/officeart/2008/layout/HorizontalMultiLevelHierarchy"/>
    <dgm:cxn modelId="{ADD983EE-D149-445A-A66C-0BB0492BAD04}" type="presParOf" srcId="{8F968FDB-929F-4143-8336-6FFC9D7410AF}" destId="{619AD098-A9CC-4A4E-9722-983B224C1012}" srcOrd="0" destOrd="0" presId="urn:microsoft.com/office/officeart/2008/layout/HorizontalMultiLevelHierarchy"/>
    <dgm:cxn modelId="{45FE4B17-7958-435D-BF2E-313F1537825D}" type="presParOf" srcId="{8F968FDB-929F-4143-8336-6FFC9D7410AF}" destId="{1ADCD159-0B1E-40EA-AF9B-F2DE1BA3FF85}" srcOrd="1" destOrd="0" presId="urn:microsoft.com/office/officeart/2008/layout/HorizontalMultiLevelHierarchy"/>
    <dgm:cxn modelId="{67B90386-0213-4959-996A-43A28D3D44F4}" type="presParOf" srcId="{1ADCD159-0B1E-40EA-AF9B-F2DE1BA3FF85}" destId="{A306F9C5-07FF-4964-9A3D-3F1634BBDB3E}" srcOrd="0" destOrd="0" presId="urn:microsoft.com/office/officeart/2008/layout/HorizontalMultiLevelHierarchy"/>
    <dgm:cxn modelId="{8DFCC615-76D5-4A3E-97D3-0F830EB746D1}" type="presParOf" srcId="{A306F9C5-07FF-4964-9A3D-3F1634BBDB3E}" destId="{F5DF38CF-31A3-4E3B-8A3F-873E674925DE}" srcOrd="0" destOrd="0" presId="urn:microsoft.com/office/officeart/2008/layout/HorizontalMultiLevelHierarchy"/>
    <dgm:cxn modelId="{5BEA51DF-F0BC-4D9E-B73F-EF22C11060DF}" type="presParOf" srcId="{1ADCD159-0B1E-40EA-AF9B-F2DE1BA3FF85}" destId="{F777D3F3-9FA9-4446-8DB0-5C517060DAB7}" srcOrd="1" destOrd="0" presId="urn:microsoft.com/office/officeart/2008/layout/HorizontalMultiLevelHierarchy"/>
    <dgm:cxn modelId="{36DFF0C3-6F03-4CEF-A304-D47C94FD2DDA}" type="presParOf" srcId="{F777D3F3-9FA9-4446-8DB0-5C517060DAB7}" destId="{71636D87-063C-471D-9954-F9BCD4BE732E}" srcOrd="0" destOrd="0" presId="urn:microsoft.com/office/officeart/2008/layout/HorizontalMultiLevelHierarchy"/>
    <dgm:cxn modelId="{36B11F11-42BF-436D-974D-BC4839A789CC}" type="presParOf" srcId="{F777D3F3-9FA9-4446-8DB0-5C517060DAB7}" destId="{D6045C6C-F7CD-4AFD-9B0C-F487354E15A7}" srcOrd="1" destOrd="0" presId="urn:microsoft.com/office/officeart/2008/layout/HorizontalMultiLevelHierarchy"/>
    <dgm:cxn modelId="{820DD1A0-B056-4F1C-8AF7-F273BB1255C2}" type="presParOf" srcId="{1ADCD159-0B1E-40EA-AF9B-F2DE1BA3FF85}" destId="{22455721-1CEA-4DCC-BB51-DA13421A4086}" srcOrd="2" destOrd="0" presId="urn:microsoft.com/office/officeart/2008/layout/HorizontalMultiLevelHierarchy"/>
    <dgm:cxn modelId="{761E645B-1577-48F9-AA3B-5A7E8A7492E9}" type="presParOf" srcId="{22455721-1CEA-4DCC-BB51-DA13421A4086}" destId="{5CCCC4F9-5163-423D-A3A9-78CF073C6687}" srcOrd="0" destOrd="0" presId="urn:microsoft.com/office/officeart/2008/layout/HorizontalMultiLevelHierarchy"/>
    <dgm:cxn modelId="{9AC052EE-27F6-4A1C-8BC2-E1C2AA644694}" type="presParOf" srcId="{1ADCD159-0B1E-40EA-AF9B-F2DE1BA3FF85}" destId="{69F58AB8-51C0-4275-A219-1D53F2B77A4A}" srcOrd="3" destOrd="0" presId="urn:microsoft.com/office/officeart/2008/layout/HorizontalMultiLevelHierarchy"/>
    <dgm:cxn modelId="{6CC5AF4A-2281-4870-B6E4-D8F9C94CE20A}" type="presParOf" srcId="{69F58AB8-51C0-4275-A219-1D53F2B77A4A}" destId="{B1FBD795-EC2E-4185-B9AF-2D0D4F7745C9}" srcOrd="0" destOrd="0" presId="urn:microsoft.com/office/officeart/2008/layout/HorizontalMultiLevelHierarchy"/>
    <dgm:cxn modelId="{715BCC7F-B1D7-4EA1-81D8-AC42C05B54CD}" type="presParOf" srcId="{69F58AB8-51C0-4275-A219-1D53F2B77A4A}" destId="{A48B4810-87D2-43CC-9A08-8DD8DB49C1A8}" srcOrd="1" destOrd="0" presId="urn:microsoft.com/office/officeart/2008/layout/HorizontalMultiLevelHierarchy"/>
    <dgm:cxn modelId="{CCB5BF82-7C49-4223-8283-E7668ACD9D6C}" type="presParOf" srcId="{1ADCD159-0B1E-40EA-AF9B-F2DE1BA3FF85}" destId="{828790FD-8358-4B8B-8254-885ACBEEAB44}" srcOrd="4" destOrd="0" presId="urn:microsoft.com/office/officeart/2008/layout/HorizontalMultiLevelHierarchy"/>
    <dgm:cxn modelId="{BFACA6D1-5DE5-4818-ACF8-42B2BBF4CACE}" type="presParOf" srcId="{828790FD-8358-4B8B-8254-885ACBEEAB44}" destId="{41824FCA-B59B-4FB6-A5F9-0DA1462D5B7D}" srcOrd="0" destOrd="0" presId="urn:microsoft.com/office/officeart/2008/layout/HorizontalMultiLevelHierarchy"/>
    <dgm:cxn modelId="{7656B0EA-1556-4D74-9659-8FE59228AF8F}" type="presParOf" srcId="{1ADCD159-0B1E-40EA-AF9B-F2DE1BA3FF85}" destId="{EE157FB6-4149-4BFA-B7EC-E8C9A90033AF}" srcOrd="5" destOrd="0" presId="urn:microsoft.com/office/officeart/2008/layout/HorizontalMultiLevelHierarchy"/>
    <dgm:cxn modelId="{A1B8CDC9-51E2-4A59-ABA1-26CF146BCD7A}" type="presParOf" srcId="{EE157FB6-4149-4BFA-B7EC-E8C9A90033AF}" destId="{233C79C4-884B-4FF9-9DBC-E95C3D5CE3F9}" srcOrd="0" destOrd="0" presId="urn:microsoft.com/office/officeart/2008/layout/HorizontalMultiLevelHierarchy"/>
    <dgm:cxn modelId="{5F82E288-6736-4FCE-ABDD-6DC6B64006D5}" type="presParOf" srcId="{EE157FB6-4149-4BFA-B7EC-E8C9A90033AF}" destId="{571DE1B6-20FC-4807-A0D7-2CAED6C13A2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79F616B-3C4B-4350-B48E-F3FD71D06BD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24BEA9-694B-44EA-9AE9-2D7A417B2541}">
      <dgm:prSet phldrT="[Текст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Дошкольное образование</a:t>
          </a:r>
        </a:p>
        <a:p>
          <a:r>
            <a:rPr lang="ru-RU" dirty="0" smtClean="0"/>
            <a:t>201669,7 тыс. рублей</a:t>
          </a:r>
          <a:endParaRPr lang="ru-RU" dirty="0"/>
        </a:p>
      </dgm:t>
    </dgm:pt>
    <dgm:pt modelId="{852653E2-3989-40F9-875E-70C0E85405A5}" type="parTrans" cxnId="{6D585F23-0105-47B7-BCA7-2C56B32B3EF1}">
      <dgm:prSet/>
      <dgm:spPr/>
      <dgm:t>
        <a:bodyPr/>
        <a:lstStyle/>
        <a:p>
          <a:endParaRPr lang="ru-RU"/>
        </a:p>
      </dgm:t>
    </dgm:pt>
    <dgm:pt modelId="{6BB2D542-B7F8-46DB-85F5-5DA08799FA11}" type="sibTrans" cxnId="{6D585F23-0105-47B7-BCA7-2C56B32B3EF1}">
      <dgm:prSet/>
      <dgm:spPr/>
      <dgm:t>
        <a:bodyPr/>
        <a:lstStyle/>
        <a:p>
          <a:endParaRPr lang="ru-RU"/>
        </a:p>
      </dgm:t>
    </dgm:pt>
    <dgm:pt modelId="{3A2D69FB-B616-45CF-8F5D-65742A310531}">
      <dgm:prSet phldrT="[Текст]"/>
      <dgm:spPr/>
      <dgm:t>
        <a:bodyPr/>
        <a:lstStyle/>
        <a:p>
          <a:r>
            <a:rPr lang="ru-RU" dirty="0" smtClean="0"/>
            <a:t>Среднесписочная численность детей в 2013 году составила 3464;</a:t>
          </a:r>
          <a:endParaRPr lang="ru-RU" dirty="0">
            <a:solidFill>
              <a:schemeClr val="tx1"/>
            </a:solidFill>
          </a:endParaRPr>
        </a:p>
      </dgm:t>
    </dgm:pt>
    <dgm:pt modelId="{8A73AA07-6096-4482-BA4B-010DC75BAFC4}" type="parTrans" cxnId="{A8E9AB74-FD92-42DC-AA9F-B9F4457B69CA}">
      <dgm:prSet/>
      <dgm:spPr/>
      <dgm:t>
        <a:bodyPr/>
        <a:lstStyle/>
        <a:p>
          <a:endParaRPr lang="ru-RU"/>
        </a:p>
      </dgm:t>
    </dgm:pt>
    <dgm:pt modelId="{50CBD175-8DA2-4D04-A45A-A0E73B0153A0}" type="sibTrans" cxnId="{A8E9AB74-FD92-42DC-AA9F-B9F4457B69CA}">
      <dgm:prSet/>
      <dgm:spPr/>
      <dgm:t>
        <a:bodyPr/>
        <a:lstStyle/>
        <a:p>
          <a:endParaRPr lang="ru-RU"/>
        </a:p>
      </dgm:t>
    </dgm:pt>
    <dgm:pt modelId="{CF483106-A7E3-4436-89E0-275F265EB670}">
      <dgm:prSet phldrT="[Текст]"/>
      <dgm:spPr/>
      <dgm:t>
        <a:bodyPr/>
        <a:lstStyle/>
        <a:p>
          <a:r>
            <a:rPr lang="ru-RU" dirty="0" smtClean="0"/>
            <a:t>проведен капитальный ремонт с увеличением на 80 мест МБДОУ д/с № 26;</a:t>
          </a:r>
          <a:endParaRPr lang="ru-RU" dirty="0">
            <a:solidFill>
              <a:schemeClr val="tx1"/>
            </a:solidFill>
          </a:endParaRPr>
        </a:p>
      </dgm:t>
    </dgm:pt>
    <dgm:pt modelId="{A5B25D0A-AEE6-456A-8B7C-822BC9071563}" type="parTrans" cxnId="{1CEB3BFA-9CB4-4C25-A8B6-7AEA2DDEABD1}">
      <dgm:prSet/>
      <dgm:spPr/>
      <dgm:t>
        <a:bodyPr/>
        <a:lstStyle/>
        <a:p>
          <a:endParaRPr lang="ru-RU"/>
        </a:p>
      </dgm:t>
    </dgm:pt>
    <dgm:pt modelId="{A0480462-35D7-482B-BC46-17A49F6439F1}" type="sibTrans" cxnId="{1CEB3BFA-9CB4-4C25-A8B6-7AEA2DDEABD1}">
      <dgm:prSet/>
      <dgm:spPr/>
      <dgm:t>
        <a:bodyPr/>
        <a:lstStyle/>
        <a:p>
          <a:endParaRPr lang="ru-RU"/>
        </a:p>
      </dgm:t>
    </dgm:pt>
    <dgm:pt modelId="{92EA96BB-5A37-4AC6-9379-FB90037111D8}">
      <dgm:prSet phldrT="[Текст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Общее образование</a:t>
          </a:r>
        </a:p>
        <a:p>
          <a:r>
            <a:rPr lang="ru-RU" dirty="0" smtClean="0"/>
            <a:t>481542,4 тыс. рублей</a:t>
          </a:r>
          <a:endParaRPr lang="ru-RU" dirty="0"/>
        </a:p>
      </dgm:t>
    </dgm:pt>
    <dgm:pt modelId="{1F01589A-3242-4094-B9EB-FB026DD3C37C}" type="parTrans" cxnId="{0ED136D3-002D-4123-B0BE-BFE887B9B741}">
      <dgm:prSet/>
      <dgm:spPr/>
      <dgm:t>
        <a:bodyPr/>
        <a:lstStyle/>
        <a:p>
          <a:endParaRPr lang="ru-RU"/>
        </a:p>
      </dgm:t>
    </dgm:pt>
    <dgm:pt modelId="{F8273529-1F61-4C37-9EE4-39D8EDFA3C2F}" type="sibTrans" cxnId="{0ED136D3-002D-4123-B0BE-BFE887B9B741}">
      <dgm:prSet/>
      <dgm:spPr/>
      <dgm:t>
        <a:bodyPr/>
        <a:lstStyle/>
        <a:p>
          <a:endParaRPr lang="ru-RU"/>
        </a:p>
      </dgm:t>
    </dgm:pt>
    <dgm:pt modelId="{C129F1B5-29EC-414B-9D85-268948EE3F71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расходы на выполнение муниципального задания 25 школам </a:t>
          </a:r>
          <a:r>
            <a:rPr lang="ru-RU" dirty="0" err="1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Гулькевичского</a:t>
          </a:r>
          <a:r>
            <a:rPr lang="ru-RU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района в которых обучаются 9125 учащихся – 376257,7 тыс. рублей;</a:t>
          </a:r>
          <a:endParaRPr lang="ru-RU" dirty="0">
            <a:solidFill>
              <a:schemeClr val="tx1"/>
            </a:solidFill>
          </a:endParaRPr>
        </a:p>
      </dgm:t>
    </dgm:pt>
    <dgm:pt modelId="{7A976D80-4053-49B7-89E9-56AE8484575C}" type="parTrans" cxnId="{00EED4F3-2BF9-4F32-8DC3-CBD2ED4E8907}">
      <dgm:prSet/>
      <dgm:spPr/>
      <dgm:t>
        <a:bodyPr/>
        <a:lstStyle/>
        <a:p>
          <a:endParaRPr lang="ru-RU"/>
        </a:p>
      </dgm:t>
    </dgm:pt>
    <dgm:pt modelId="{AEAC4CFA-BA16-46B0-8B46-13FBA56AE25C}" type="sibTrans" cxnId="{00EED4F3-2BF9-4F32-8DC3-CBD2ED4E8907}">
      <dgm:prSet/>
      <dgm:spPr/>
      <dgm:t>
        <a:bodyPr/>
        <a:lstStyle/>
        <a:p>
          <a:endParaRPr lang="ru-RU"/>
        </a:p>
      </dgm:t>
    </dgm:pt>
    <dgm:pt modelId="{D2279389-C7AC-429D-B482-D51FA2C2F0B2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7 учреждений дополнительного образования из которых 4 музыкальные школы и школа искусств, 2 спортивные школы количеством 2373 учащихся, центр детского творчества количеством 1500 детей – 79073,3 тыс. рублей;</a:t>
          </a:r>
          <a:endParaRPr lang="ru-RU" dirty="0">
            <a:solidFill>
              <a:schemeClr val="tx1"/>
            </a:solidFill>
          </a:endParaRPr>
        </a:p>
      </dgm:t>
    </dgm:pt>
    <dgm:pt modelId="{CDEC48C5-7921-4A81-9B59-3607D8449A91}" type="parTrans" cxnId="{7CD310C5-CB6E-4574-9D2F-7C3F7949D554}">
      <dgm:prSet/>
      <dgm:spPr/>
      <dgm:t>
        <a:bodyPr/>
        <a:lstStyle/>
        <a:p>
          <a:endParaRPr lang="ru-RU"/>
        </a:p>
      </dgm:t>
    </dgm:pt>
    <dgm:pt modelId="{7E148F45-920B-4531-B638-2F3A2ED7C51C}" type="sibTrans" cxnId="{7CD310C5-CB6E-4574-9D2F-7C3F7949D554}">
      <dgm:prSet/>
      <dgm:spPr/>
      <dgm:t>
        <a:bodyPr/>
        <a:lstStyle/>
        <a:p>
          <a:endParaRPr lang="ru-RU"/>
        </a:p>
      </dgm:t>
    </dgm:pt>
    <dgm:pt modelId="{93A19B62-10CD-4A89-BB61-FB2AAEA56F61}">
      <dgm:prSet phldrT="[Текст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Молодёжная политика и оздоровление детей</a:t>
          </a:r>
        </a:p>
        <a:p>
          <a:r>
            <a:rPr lang="ru-RU" dirty="0" smtClean="0"/>
            <a:t>12086,9 тыс. рублей</a:t>
          </a:r>
          <a:endParaRPr lang="ru-RU" dirty="0"/>
        </a:p>
      </dgm:t>
    </dgm:pt>
    <dgm:pt modelId="{5460D7AB-0E0B-4FCC-BC66-B1A7A88FA9EE}" type="parTrans" cxnId="{18D6C995-9853-4E74-9ACB-8E7494BC685B}">
      <dgm:prSet/>
      <dgm:spPr/>
      <dgm:t>
        <a:bodyPr/>
        <a:lstStyle/>
        <a:p>
          <a:endParaRPr lang="ru-RU"/>
        </a:p>
      </dgm:t>
    </dgm:pt>
    <dgm:pt modelId="{DB113C92-FFE7-4C98-8F9F-2D27DD4A505E}" type="sibTrans" cxnId="{18D6C995-9853-4E74-9ACB-8E7494BC685B}">
      <dgm:prSet/>
      <dgm:spPr/>
      <dgm:t>
        <a:bodyPr/>
        <a:lstStyle/>
        <a:p>
          <a:endParaRPr lang="ru-RU"/>
        </a:p>
      </dgm:t>
    </dgm:pt>
    <dgm:pt modelId="{B59F107A-8456-4113-846B-B1D01C70A8F6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обеспечение функций органов местного самоуправления 1389,1 тыс. рублей;</a:t>
          </a:r>
          <a:endParaRPr lang="ru-RU" dirty="0">
            <a:solidFill>
              <a:schemeClr val="tx1"/>
            </a:solidFill>
          </a:endParaRPr>
        </a:p>
      </dgm:t>
    </dgm:pt>
    <dgm:pt modelId="{53C7D4AD-0471-490F-8B22-E2A3D6B25C10}" type="parTrans" cxnId="{5DB869B7-538D-496E-B203-EE67E8390DDE}">
      <dgm:prSet/>
      <dgm:spPr/>
      <dgm:t>
        <a:bodyPr/>
        <a:lstStyle/>
        <a:p>
          <a:endParaRPr lang="ru-RU"/>
        </a:p>
      </dgm:t>
    </dgm:pt>
    <dgm:pt modelId="{7A622F45-2CF8-4C91-A79A-22E639336EFD}" type="sibTrans" cxnId="{5DB869B7-538D-496E-B203-EE67E8390DDE}">
      <dgm:prSet/>
      <dgm:spPr/>
      <dgm:t>
        <a:bodyPr/>
        <a:lstStyle/>
        <a:p>
          <a:endParaRPr lang="ru-RU"/>
        </a:p>
      </dgm:t>
    </dgm:pt>
    <dgm:pt modelId="{525F2F9D-05B4-4784-85D8-427D8E5A1DD6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обеспечение деятельности подведомственных учреждений 2651,3 тыс. рублей;</a:t>
          </a:r>
          <a:endParaRPr lang="ru-RU" dirty="0">
            <a:solidFill>
              <a:schemeClr val="tx1"/>
            </a:solidFill>
          </a:endParaRPr>
        </a:p>
      </dgm:t>
    </dgm:pt>
    <dgm:pt modelId="{C3C1FCF3-F182-4D5C-A4FE-7B133DDBDD77}" type="parTrans" cxnId="{B6A6D504-A2CD-450E-AC33-A96730909B78}">
      <dgm:prSet/>
      <dgm:spPr/>
      <dgm:t>
        <a:bodyPr/>
        <a:lstStyle/>
        <a:p>
          <a:endParaRPr lang="ru-RU"/>
        </a:p>
      </dgm:t>
    </dgm:pt>
    <dgm:pt modelId="{34540B06-08EC-4F75-B32C-AD4206F627B2}" type="sibTrans" cxnId="{B6A6D504-A2CD-450E-AC33-A96730909B78}">
      <dgm:prSet/>
      <dgm:spPr/>
      <dgm:t>
        <a:bodyPr/>
        <a:lstStyle/>
        <a:p>
          <a:endParaRPr lang="ru-RU"/>
        </a:p>
      </dgm:t>
    </dgm:pt>
    <dgm:pt modelId="{E29649C9-C724-42A5-AB9D-21320C659419}">
      <dgm:prSet phldrT="[Текст]"/>
      <dgm:spPr/>
      <dgm:t>
        <a:bodyPr/>
        <a:lstStyle/>
        <a:p>
          <a:endParaRPr lang="ru-RU" dirty="0"/>
        </a:p>
      </dgm:t>
    </dgm:pt>
    <dgm:pt modelId="{3A1B5B39-7CCA-4F91-8713-0D150D154B92}" type="parTrans" cxnId="{1DF9A451-14EB-4E02-9A13-EE69D0EE6687}">
      <dgm:prSet/>
      <dgm:spPr/>
      <dgm:t>
        <a:bodyPr/>
        <a:lstStyle/>
        <a:p>
          <a:endParaRPr lang="ru-RU"/>
        </a:p>
      </dgm:t>
    </dgm:pt>
    <dgm:pt modelId="{2A2357F7-5B75-4CA3-814D-4E3488AEB7FD}" type="sibTrans" cxnId="{1DF9A451-14EB-4E02-9A13-EE69D0EE6687}">
      <dgm:prSet/>
      <dgm:spPr/>
      <dgm:t>
        <a:bodyPr/>
        <a:lstStyle/>
        <a:p>
          <a:endParaRPr lang="ru-RU"/>
        </a:p>
      </dgm:t>
    </dgm:pt>
    <dgm:pt modelId="{C255DEF5-4EE4-4F5B-AB7D-817CB2C1FC6B}">
      <dgm:prSet phldrT="[Текст]"/>
      <dgm:spPr/>
      <dgm:t>
        <a:bodyPr/>
        <a:lstStyle/>
        <a:p>
          <a:endParaRPr lang="ru-RU" dirty="0"/>
        </a:p>
      </dgm:t>
    </dgm:pt>
    <dgm:pt modelId="{E7F2A90D-6124-4740-9720-54DECA3E75AF}" type="parTrans" cxnId="{BAE681A9-6486-404F-8E55-DD77A2A67BD7}">
      <dgm:prSet/>
      <dgm:spPr/>
      <dgm:t>
        <a:bodyPr/>
        <a:lstStyle/>
        <a:p>
          <a:endParaRPr lang="ru-RU"/>
        </a:p>
      </dgm:t>
    </dgm:pt>
    <dgm:pt modelId="{CFCF9658-30B7-46C4-B7A8-74F04A8B7AF6}" type="sibTrans" cxnId="{BAE681A9-6486-404F-8E55-DD77A2A67BD7}">
      <dgm:prSet/>
      <dgm:spPr/>
      <dgm:t>
        <a:bodyPr/>
        <a:lstStyle/>
        <a:p>
          <a:endParaRPr lang="ru-RU"/>
        </a:p>
      </dgm:t>
    </dgm:pt>
    <dgm:pt modelId="{84EB37DA-E378-4181-97B9-7693F64F7A54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расходы на модернизацию дошкольного образования составили 20370,4 тыс. рублей;</a:t>
          </a:r>
          <a:endParaRPr lang="ru-RU" dirty="0">
            <a:solidFill>
              <a:schemeClr val="tx1"/>
            </a:solidFill>
          </a:endParaRPr>
        </a:p>
      </dgm:t>
    </dgm:pt>
    <dgm:pt modelId="{ADF35EE4-7470-4CB4-9AAF-2D0F91691D85}" type="parTrans" cxnId="{F35A3B7D-0521-40C1-8C80-2108D6F3AE89}">
      <dgm:prSet/>
      <dgm:spPr/>
      <dgm:t>
        <a:bodyPr/>
        <a:lstStyle/>
        <a:p>
          <a:endParaRPr lang="ru-RU"/>
        </a:p>
      </dgm:t>
    </dgm:pt>
    <dgm:pt modelId="{9D2CB3E4-79E1-4919-B9AB-3F33221C9326}" type="sibTrans" cxnId="{F35A3B7D-0521-40C1-8C80-2108D6F3AE89}">
      <dgm:prSet/>
      <dgm:spPr/>
      <dgm:t>
        <a:bodyPr/>
        <a:lstStyle/>
        <a:p>
          <a:endParaRPr lang="ru-RU"/>
        </a:p>
      </dgm:t>
    </dgm:pt>
    <dgm:pt modelId="{E47E8347-F752-405D-97F6-C78520A6F327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организацию подвоза детей-сирот и детей, оставшихся без попечения родителей, к месту отдыха и обратно в сумме 74,5 тыс. рублей;</a:t>
          </a:r>
          <a:endParaRPr lang="ru-RU" dirty="0">
            <a:solidFill>
              <a:schemeClr val="tx1"/>
            </a:solidFill>
          </a:endParaRPr>
        </a:p>
      </dgm:t>
    </dgm:pt>
    <dgm:pt modelId="{358D87C8-452E-44E1-B7D0-9E9D823F8F25}" type="parTrans" cxnId="{447A6F19-1A93-4779-8990-40CC47D8F30E}">
      <dgm:prSet/>
      <dgm:spPr/>
      <dgm:t>
        <a:bodyPr/>
        <a:lstStyle/>
        <a:p>
          <a:endParaRPr lang="ru-RU"/>
        </a:p>
      </dgm:t>
    </dgm:pt>
    <dgm:pt modelId="{63F05D41-379B-4BD3-A4C8-A691ED936C22}" type="sibTrans" cxnId="{447A6F19-1A93-4779-8990-40CC47D8F30E}">
      <dgm:prSet/>
      <dgm:spPr/>
      <dgm:t>
        <a:bodyPr/>
        <a:lstStyle/>
        <a:p>
          <a:endParaRPr lang="ru-RU"/>
        </a:p>
      </dgm:t>
    </dgm:pt>
    <dgm:pt modelId="{467D8C3A-2B85-46DF-8A65-B42E11DA02CB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мероприятия в области молодежной политики и оздоровления детей 7972,0 тыс. рублей.</a:t>
          </a:r>
          <a:endParaRPr lang="ru-RU" dirty="0">
            <a:solidFill>
              <a:schemeClr val="tx1"/>
            </a:solidFill>
          </a:endParaRPr>
        </a:p>
      </dgm:t>
    </dgm:pt>
    <dgm:pt modelId="{1F946EB9-A84F-4839-A870-2FF01F749E7A}" type="parTrans" cxnId="{D0FC4066-3A2C-4C92-8E24-7AE0F190F79E}">
      <dgm:prSet/>
      <dgm:spPr/>
      <dgm:t>
        <a:bodyPr/>
        <a:lstStyle/>
        <a:p>
          <a:endParaRPr lang="ru-RU"/>
        </a:p>
      </dgm:t>
    </dgm:pt>
    <dgm:pt modelId="{C3BB6EE5-DA22-46E7-8370-8E65B231D5C6}" type="sibTrans" cxnId="{D0FC4066-3A2C-4C92-8E24-7AE0F190F79E}">
      <dgm:prSet/>
      <dgm:spPr/>
      <dgm:t>
        <a:bodyPr/>
        <a:lstStyle/>
        <a:p>
          <a:endParaRPr lang="ru-RU"/>
        </a:p>
      </dgm:t>
    </dgm:pt>
    <dgm:pt modelId="{7D250B85-88E8-4D34-8ABE-10139A95BAA8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обеспечение функций органов местного самоуправления 3668,4 тыс. рублей;</a:t>
          </a:r>
          <a:endParaRPr lang="ru-RU" dirty="0">
            <a:solidFill>
              <a:schemeClr val="tx1"/>
            </a:solidFill>
          </a:endParaRPr>
        </a:p>
      </dgm:t>
    </dgm:pt>
    <dgm:pt modelId="{A8EC9E3C-035D-4250-B4BC-3665156C74A4}" type="parTrans" cxnId="{5C159169-E0A5-4A70-986C-9A76608CB38F}">
      <dgm:prSet/>
      <dgm:spPr/>
      <dgm:t>
        <a:bodyPr/>
        <a:lstStyle/>
        <a:p>
          <a:endParaRPr lang="ru-RU"/>
        </a:p>
      </dgm:t>
    </dgm:pt>
    <dgm:pt modelId="{7B9CB6AE-69FC-4FDF-9D82-6F8EB98B7A3B}" type="sibTrans" cxnId="{5C159169-E0A5-4A70-986C-9A76608CB38F}">
      <dgm:prSet/>
      <dgm:spPr/>
      <dgm:t>
        <a:bodyPr/>
        <a:lstStyle/>
        <a:p>
          <a:endParaRPr lang="ru-RU"/>
        </a:p>
      </dgm:t>
    </dgm:pt>
    <dgm:pt modelId="{74405448-1229-426A-9D57-FAF113BE1F96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обеспечение деятельности (оказание услуг) муниципальных учреждений 15551,8 тыс. рублей;</a:t>
          </a:r>
          <a:endParaRPr lang="ru-RU" dirty="0">
            <a:solidFill>
              <a:schemeClr val="tx1"/>
            </a:solidFill>
          </a:endParaRPr>
        </a:p>
      </dgm:t>
    </dgm:pt>
    <dgm:pt modelId="{D8CB907C-8F83-4870-9CDB-0FDFA0719389}" type="parTrans" cxnId="{1B358836-27A5-4985-8551-CB0544A6F69F}">
      <dgm:prSet/>
      <dgm:spPr/>
      <dgm:t>
        <a:bodyPr/>
        <a:lstStyle/>
        <a:p>
          <a:endParaRPr lang="ru-RU"/>
        </a:p>
      </dgm:t>
    </dgm:pt>
    <dgm:pt modelId="{805F79C5-2DE8-41F8-9566-3A5B16E79CC3}" type="sibTrans" cxnId="{1B358836-27A5-4985-8551-CB0544A6F69F}">
      <dgm:prSet/>
      <dgm:spPr/>
      <dgm:t>
        <a:bodyPr/>
        <a:lstStyle/>
        <a:p>
          <a:endParaRPr lang="ru-RU"/>
        </a:p>
      </dgm:t>
    </dgm:pt>
    <dgm:pt modelId="{7AAE183D-C54D-4D34-94D3-EE0EB173D340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мероприятия в области образования 106624,7 тыс. рублей.</a:t>
          </a:r>
          <a:endParaRPr lang="ru-RU" dirty="0">
            <a:solidFill>
              <a:schemeClr val="tx1"/>
            </a:solidFill>
          </a:endParaRPr>
        </a:p>
      </dgm:t>
    </dgm:pt>
    <dgm:pt modelId="{422DA8A3-0A4D-4D27-BF72-B3C0D88B5935}" type="parTrans" cxnId="{C646289C-6F3F-437E-B122-709CC03249CE}">
      <dgm:prSet/>
      <dgm:spPr/>
      <dgm:t>
        <a:bodyPr/>
        <a:lstStyle/>
        <a:p>
          <a:endParaRPr lang="ru-RU"/>
        </a:p>
      </dgm:t>
    </dgm:pt>
    <dgm:pt modelId="{CAF65A64-A4C5-4717-9CCC-4FB0E5838979}" type="sibTrans" cxnId="{C646289C-6F3F-437E-B122-709CC03249CE}">
      <dgm:prSet/>
      <dgm:spPr/>
      <dgm:t>
        <a:bodyPr/>
        <a:lstStyle/>
        <a:p>
          <a:endParaRPr lang="ru-RU"/>
        </a:p>
      </dgm:t>
    </dgm:pt>
    <dgm:pt modelId="{C46DBDD1-CA1E-401A-B12A-796E110CA4D9}">
      <dgm:prSet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Другие вопросы в области образования 125844,9 тыс. рублей</a:t>
          </a:r>
        </a:p>
      </dgm:t>
    </dgm:pt>
    <dgm:pt modelId="{56A866DD-C919-4354-B26C-80B4E5C6A1D4}" type="sibTrans" cxnId="{DB4DD283-98A8-488F-9155-36EE6B2DCEF0}">
      <dgm:prSet/>
      <dgm:spPr/>
      <dgm:t>
        <a:bodyPr/>
        <a:lstStyle/>
        <a:p>
          <a:endParaRPr lang="ru-RU"/>
        </a:p>
      </dgm:t>
    </dgm:pt>
    <dgm:pt modelId="{3EBB1997-F7B3-426F-8F53-53FDC07BE930}" type="parTrans" cxnId="{DB4DD283-98A8-488F-9155-36EE6B2DCEF0}">
      <dgm:prSet/>
      <dgm:spPr/>
      <dgm:t>
        <a:bodyPr/>
        <a:lstStyle/>
        <a:p>
          <a:endParaRPr lang="ru-RU"/>
        </a:p>
      </dgm:t>
    </dgm:pt>
    <dgm:pt modelId="{8A0AA1A8-032F-420E-A6FB-FE9904949E87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на решение социально-значимых вопросов перечислены средства в объеме 15371,0 тыс. рублей. </a:t>
          </a:r>
          <a:endParaRPr lang="ru-RU" dirty="0">
            <a:solidFill>
              <a:schemeClr val="tx1"/>
            </a:solidFill>
          </a:endParaRPr>
        </a:p>
      </dgm:t>
    </dgm:pt>
    <dgm:pt modelId="{F76D87CC-E59B-4D16-A498-70FE236AECC8}" type="parTrans" cxnId="{688A3EE9-BE3A-45E2-8B63-393261F55A8B}">
      <dgm:prSet/>
      <dgm:spPr/>
      <dgm:t>
        <a:bodyPr/>
        <a:lstStyle/>
        <a:p>
          <a:endParaRPr lang="ru-RU"/>
        </a:p>
      </dgm:t>
    </dgm:pt>
    <dgm:pt modelId="{889C34D9-C470-4107-A36F-A5394BF8D642}" type="sibTrans" cxnId="{688A3EE9-BE3A-45E2-8B63-393261F55A8B}">
      <dgm:prSet/>
      <dgm:spPr/>
      <dgm:t>
        <a:bodyPr/>
        <a:lstStyle/>
        <a:p>
          <a:endParaRPr lang="ru-RU"/>
        </a:p>
      </dgm:t>
    </dgm:pt>
    <dgm:pt modelId="{AD27C315-C2A3-4D18-BC57-65A4257C575B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Расходы на модернизацию общего образования составили 13373,7 тыс. рублей;</a:t>
          </a:r>
          <a:endParaRPr lang="ru-RU" dirty="0">
            <a:solidFill>
              <a:schemeClr val="tx1"/>
            </a:solidFill>
          </a:endParaRPr>
        </a:p>
      </dgm:t>
    </dgm:pt>
    <dgm:pt modelId="{5D028C20-360E-4936-AE14-F72811C809C3}" type="parTrans" cxnId="{B389C4CF-77BE-418F-9865-BE441D6871E9}">
      <dgm:prSet/>
      <dgm:spPr/>
      <dgm:t>
        <a:bodyPr/>
        <a:lstStyle/>
        <a:p>
          <a:endParaRPr lang="ru-RU"/>
        </a:p>
      </dgm:t>
    </dgm:pt>
    <dgm:pt modelId="{F40E53E6-1177-4D79-9559-6F29965084EB}" type="sibTrans" cxnId="{B389C4CF-77BE-418F-9865-BE441D6871E9}">
      <dgm:prSet/>
      <dgm:spPr/>
      <dgm:t>
        <a:bodyPr/>
        <a:lstStyle/>
        <a:p>
          <a:endParaRPr lang="ru-RU"/>
        </a:p>
      </dgm:t>
    </dgm:pt>
    <dgm:pt modelId="{AD654CF4-998B-44CA-976E-19E3F31F23E1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на решение социально-значимых вопросов перечислены средства в объеме 6651,0 тыс. рублей.</a:t>
          </a:r>
          <a:endParaRPr lang="ru-RU" dirty="0">
            <a:solidFill>
              <a:schemeClr val="tx1"/>
            </a:solidFill>
          </a:endParaRPr>
        </a:p>
      </dgm:t>
    </dgm:pt>
    <dgm:pt modelId="{364D6C9E-9809-4C00-BE6E-6C2BD1798342}" type="parTrans" cxnId="{79D18D25-D8E0-487F-A8D5-8F92FFA14E00}">
      <dgm:prSet/>
      <dgm:spPr/>
      <dgm:t>
        <a:bodyPr/>
        <a:lstStyle/>
        <a:p>
          <a:endParaRPr lang="ru-RU"/>
        </a:p>
      </dgm:t>
    </dgm:pt>
    <dgm:pt modelId="{24334C93-FAD6-4376-ACDE-337F53050795}" type="sibTrans" cxnId="{79D18D25-D8E0-487F-A8D5-8F92FFA14E00}">
      <dgm:prSet/>
      <dgm:spPr/>
      <dgm:t>
        <a:bodyPr/>
        <a:lstStyle/>
        <a:p>
          <a:endParaRPr lang="ru-RU"/>
        </a:p>
      </dgm:t>
    </dgm:pt>
    <dgm:pt modelId="{BD035FA9-42AE-4F8C-B9D0-576C384CA7A1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Другие расходы – 6186,7 тыс. рублей.</a:t>
          </a:r>
          <a:endParaRPr lang="ru-RU" dirty="0">
            <a:solidFill>
              <a:schemeClr val="tx1"/>
            </a:solidFill>
          </a:endParaRPr>
        </a:p>
      </dgm:t>
    </dgm:pt>
    <dgm:pt modelId="{D1CACE19-EEA3-4956-A105-F5A3FA26EED2}" type="parTrans" cxnId="{58499EDC-7289-4855-BAB0-00221448A5F2}">
      <dgm:prSet/>
      <dgm:spPr/>
      <dgm:t>
        <a:bodyPr/>
        <a:lstStyle/>
        <a:p>
          <a:endParaRPr lang="ru-RU"/>
        </a:p>
      </dgm:t>
    </dgm:pt>
    <dgm:pt modelId="{26727E55-0FF3-4981-88DB-137979997C36}" type="sibTrans" cxnId="{58499EDC-7289-4855-BAB0-00221448A5F2}">
      <dgm:prSet/>
      <dgm:spPr/>
      <dgm:t>
        <a:bodyPr/>
        <a:lstStyle/>
        <a:p>
          <a:endParaRPr lang="ru-RU"/>
        </a:p>
      </dgm:t>
    </dgm:pt>
    <dgm:pt modelId="{B740A857-6D38-49B4-9E1E-52991A30E098}" type="pres">
      <dgm:prSet presAssocID="{F79F616B-3C4B-4350-B48E-F3FD71D06BD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93390B-0330-4232-9667-4F416CF6F43E}" type="pres">
      <dgm:prSet presAssocID="{A424BEA9-694B-44EA-9AE9-2D7A417B2541}" presName="composite" presStyleCnt="0"/>
      <dgm:spPr/>
    </dgm:pt>
    <dgm:pt modelId="{689EB9EB-8823-473A-B16F-0961FBFCCF9A}" type="pres">
      <dgm:prSet presAssocID="{A424BEA9-694B-44EA-9AE9-2D7A417B2541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9F9F27-5E5C-4795-8B66-56C5637C2146}" type="pres">
      <dgm:prSet presAssocID="{A424BEA9-694B-44EA-9AE9-2D7A417B2541}" presName="desTx" presStyleLbl="alignAccFollowNode1" presStyleIdx="0" presStyleCnt="4" custLinFactNeighborX="-1507" custLinFactNeighborY="3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5AF02E-4514-45B7-87D7-38356F4A4C66}" type="pres">
      <dgm:prSet presAssocID="{6BB2D542-B7F8-46DB-85F5-5DA08799FA11}" presName="space" presStyleCnt="0"/>
      <dgm:spPr/>
    </dgm:pt>
    <dgm:pt modelId="{3DA4DF0B-BF67-432D-AEDF-82F902F2674C}" type="pres">
      <dgm:prSet presAssocID="{92EA96BB-5A37-4AC6-9379-FB90037111D8}" presName="composite" presStyleCnt="0"/>
      <dgm:spPr/>
    </dgm:pt>
    <dgm:pt modelId="{551622F1-B117-469E-A594-213BE96E4C61}" type="pres">
      <dgm:prSet presAssocID="{92EA96BB-5A37-4AC6-9379-FB90037111D8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19839B-9F78-4E12-9BA4-053F9D65E44D}" type="pres">
      <dgm:prSet presAssocID="{92EA96BB-5A37-4AC6-9379-FB90037111D8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32A24C-EA28-4E62-94E7-DBC4AC928BED}" type="pres">
      <dgm:prSet presAssocID="{F8273529-1F61-4C37-9EE4-39D8EDFA3C2F}" presName="space" presStyleCnt="0"/>
      <dgm:spPr/>
    </dgm:pt>
    <dgm:pt modelId="{EB92200B-E59E-470A-9438-8097AF700AAA}" type="pres">
      <dgm:prSet presAssocID="{93A19B62-10CD-4A89-BB61-FB2AAEA56F61}" presName="composite" presStyleCnt="0"/>
      <dgm:spPr/>
    </dgm:pt>
    <dgm:pt modelId="{B9382F3C-78E7-43D4-B0ED-5B59C467B48E}" type="pres">
      <dgm:prSet presAssocID="{93A19B62-10CD-4A89-BB61-FB2AAEA56F61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A0365B-CF0D-4877-812C-1A99D8566769}" type="pres">
      <dgm:prSet presAssocID="{93A19B62-10CD-4A89-BB61-FB2AAEA56F61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44ADAC-92BF-4B15-AE76-83C6E0639524}" type="pres">
      <dgm:prSet presAssocID="{DB113C92-FFE7-4C98-8F9F-2D27DD4A505E}" presName="space" presStyleCnt="0"/>
      <dgm:spPr/>
    </dgm:pt>
    <dgm:pt modelId="{A391948D-1AF0-4E81-98B3-4F829AE7B985}" type="pres">
      <dgm:prSet presAssocID="{C46DBDD1-CA1E-401A-B12A-796E110CA4D9}" presName="composite" presStyleCnt="0"/>
      <dgm:spPr/>
    </dgm:pt>
    <dgm:pt modelId="{BA1FD1B4-4546-46DA-9E47-4F2FB56333A7}" type="pres">
      <dgm:prSet presAssocID="{C46DBDD1-CA1E-401A-B12A-796E110CA4D9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C83B5F-9A25-4D9E-BF94-02AAAC2DF325}" type="pres">
      <dgm:prSet presAssocID="{C46DBDD1-CA1E-401A-B12A-796E110CA4D9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D9548E-3CBC-443B-BC70-E2D5245196D6}" type="presOf" srcId="{A424BEA9-694B-44EA-9AE9-2D7A417B2541}" destId="{689EB9EB-8823-473A-B16F-0961FBFCCF9A}" srcOrd="0" destOrd="0" presId="urn:microsoft.com/office/officeart/2005/8/layout/hList1"/>
    <dgm:cxn modelId="{870C1EDA-850B-4681-B820-6F39D7E144D1}" type="presOf" srcId="{74405448-1229-426A-9D57-FAF113BE1F96}" destId="{75C83B5F-9A25-4D9E-BF94-02AAAC2DF325}" srcOrd="0" destOrd="1" presId="urn:microsoft.com/office/officeart/2005/8/layout/hList1"/>
    <dgm:cxn modelId="{1CEB3BFA-9CB4-4C25-A8B6-7AEA2DDEABD1}" srcId="{A424BEA9-694B-44EA-9AE9-2D7A417B2541}" destId="{CF483106-A7E3-4436-89E0-275F265EB670}" srcOrd="1" destOrd="0" parTransId="{A5B25D0A-AEE6-456A-8B7C-822BC9071563}" sibTransId="{A0480462-35D7-482B-BC46-17A49F6439F1}"/>
    <dgm:cxn modelId="{35EED4A9-97F2-45AB-9F9D-DD350A065305}" type="presOf" srcId="{93A19B62-10CD-4A89-BB61-FB2AAEA56F61}" destId="{B9382F3C-78E7-43D4-B0ED-5B59C467B48E}" srcOrd="0" destOrd="0" presId="urn:microsoft.com/office/officeart/2005/8/layout/hList1"/>
    <dgm:cxn modelId="{5173A97C-388D-465C-8B1C-8908A73C108D}" type="presOf" srcId="{C129F1B5-29EC-414B-9D85-268948EE3F71}" destId="{7019839B-9F78-4E12-9BA4-053F9D65E44D}" srcOrd="0" destOrd="2" presId="urn:microsoft.com/office/officeart/2005/8/layout/hList1"/>
    <dgm:cxn modelId="{C646289C-6F3F-437E-B122-709CC03249CE}" srcId="{C46DBDD1-CA1E-401A-B12A-796E110CA4D9}" destId="{7AAE183D-C54D-4D34-94D3-EE0EB173D340}" srcOrd="2" destOrd="0" parTransId="{422DA8A3-0A4D-4D27-BF72-B3C0D88B5935}" sibTransId="{CAF65A64-A4C5-4717-9CCC-4FB0E5838979}"/>
    <dgm:cxn modelId="{33CB789E-24FD-4606-9B5A-865DBABEC470}" type="presOf" srcId="{3A2D69FB-B616-45CF-8F5D-65742A310531}" destId="{239F9F27-5E5C-4795-8B66-56C5637C2146}" srcOrd="0" destOrd="0" presId="urn:microsoft.com/office/officeart/2005/8/layout/hList1"/>
    <dgm:cxn modelId="{CEDB8620-59F9-481C-9EE4-7168DE96874F}" type="presOf" srcId="{AD27C315-C2A3-4D18-BC57-65A4257C575B}" destId="{7019839B-9F78-4E12-9BA4-053F9D65E44D}" srcOrd="0" destOrd="0" presId="urn:microsoft.com/office/officeart/2005/8/layout/hList1"/>
    <dgm:cxn modelId="{71C62124-484D-4691-9EEC-E0870CF24F46}" type="presOf" srcId="{D2279389-C7AC-429D-B482-D51FA2C2F0B2}" destId="{7019839B-9F78-4E12-9BA4-053F9D65E44D}" srcOrd="0" destOrd="3" presId="urn:microsoft.com/office/officeart/2005/8/layout/hList1"/>
    <dgm:cxn modelId="{BAE681A9-6486-404F-8E55-DD77A2A67BD7}" srcId="{A424BEA9-694B-44EA-9AE9-2D7A417B2541}" destId="{C255DEF5-4EE4-4F5B-AB7D-817CB2C1FC6B}" srcOrd="4" destOrd="0" parTransId="{E7F2A90D-6124-4740-9720-54DECA3E75AF}" sibTransId="{CFCF9658-30B7-46C4-B7A8-74F04A8B7AF6}"/>
    <dgm:cxn modelId="{DB4DD283-98A8-488F-9155-36EE6B2DCEF0}" srcId="{F79F616B-3C4B-4350-B48E-F3FD71D06BDB}" destId="{C46DBDD1-CA1E-401A-B12A-796E110CA4D9}" srcOrd="3" destOrd="0" parTransId="{3EBB1997-F7B3-426F-8F53-53FDC07BE930}" sibTransId="{56A866DD-C919-4354-B26C-80B4E5C6A1D4}"/>
    <dgm:cxn modelId="{447A6F19-1A93-4779-8990-40CC47D8F30E}" srcId="{93A19B62-10CD-4A89-BB61-FB2AAEA56F61}" destId="{E47E8347-F752-405D-97F6-C78520A6F327}" srcOrd="2" destOrd="0" parTransId="{358D87C8-452E-44E1-B7D0-9E9D823F8F25}" sibTransId="{63F05D41-379B-4BD3-A4C8-A691ED936C22}"/>
    <dgm:cxn modelId="{23802A3C-4521-4B6A-A487-FBA3A73738FE}" type="presOf" srcId="{C46DBDD1-CA1E-401A-B12A-796E110CA4D9}" destId="{BA1FD1B4-4546-46DA-9E47-4F2FB56333A7}" srcOrd="0" destOrd="0" presId="urn:microsoft.com/office/officeart/2005/8/layout/hList1"/>
    <dgm:cxn modelId="{A8E9AB74-FD92-42DC-AA9F-B9F4457B69CA}" srcId="{A424BEA9-694B-44EA-9AE9-2D7A417B2541}" destId="{3A2D69FB-B616-45CF-8F5D-65742A310531}" srcOrd="0" destOrd="0" parTransId="{8A73AA07-6096-4482-BA4B-010DC75BAFC4}" sibTransId="{50CBD175-8DA2-4D04-A45A-A0E73B0153A0}"/>
    <dgm:cxn modelId="{5C159169-E0A5-4A70-986C-9A76608CB38F}" srcId="{C46DBDD1-CA1E-401A-B12A-796E110CA4D9}" destId="{7D250B85-88E8-4D34-8ABE-10139A95BAA8}" srcOrd="0" destOrd="0" parTransId="{A8EC9E3C-035D-4250-B4BC-3665156C74A4}" sibTransId="{7B9CB6AE-69FC-4FDF-9D82-6F8EB98B7A3B}"/>
    <dgm:cxn modelId="{AE4779D2-9774-46EE-86B3-B9A346F0E722}" type="presOf" srcId="{B59F107A-8456-4113-846B-B1D01C70A8F6}" destId="{01A0365B-CF0D-4877-812C-1A99D8566769}" srcOrd="0" destOrd="0" presId="urn:microsoft.com/office/officeart/2005/8/layout/hList1"/>
    <dgm:cxn modelId="{6F43E78E-A812-4A45-B3F2-248D75990E6B}" type="presOf" srcId="{E29649C9-C724-42A5-AB9D-21320C659419}" destId="{239F9F27-5E5C-4795-8B66-56C5637C2146}" srcOrd="0" destOrd="5" presId="urn:microsoft.com/office/officeart/2005/8/layout/hList1"/>
    <dgm:cxn modelId="{1B358836-27A5-4985-8551-CB0544A6F69F}" srcId="{C46DBDD1-CA1E-401A-B12A-796E110CA4D9}" destId="{74405448-1229-426A-9D57-FAF113BE1F96}" srcOrd="1" destOrd="0" parTransId="{D8CB907C-8F83-4870-9CDB-0FDFA0719389}" sibTransId="{805F79C5-2DE8-41F8-9566-3A5B16E79CC3}"/>
    <dgm:cxn modelId="{6A2BE0F2-8049-4BE9-981A-7570E41131DC}" type="presOf" srcId="{92EA96BB-5A37-4AC6-9379-FB90037111D8}" destId="{551622F1-B117-469E-A594-213BE96E4C61}" srcOrd="0" destOrd="0" presId="urn:microsoft.com/office/officeart/2005/8/layout/hList1"/>
    <dgm:cxn modelId="{18D6C995-9853-4E74-9ACB-8E7494BC685B}" srcId="{F79F616B-3C4B-4350-B48E-F3FD71D06BDB}" destId="{93A19B62-10CD-4A89-BB61-FB2AAEA56F61}" srcOrd="2" destOrd="0" parTransId="{5460D7AB-0E0B-4FCC-BC66-B1A7A88FA9EE}" sibTransId="{DB113C92-FFE7-4C98-8F9F-2D27DD4A505E}"/>
    <dgm:cxn modelId="{B912C679-4C79-431D-A67C-93F8ADF63787}" type="presOf" srcId="{7AAE183D-C54D-4D34-94D3-EE0EB173D340}" destId="{75C83B5F-9A25-4D9E-BF94-02AAAC2DF325}" srcOrd="0" destOrd="2" presId="urn:microsoft.com/office/officeart/2005/8/layout/hList1"/>
    <dgm:cxn modelId="{1B4EB5B8-9761-4EE8-9F91-AF4480485400}" type="presOf" srcId="{CF483106-A7E3-4436-89E0-275F265EB670}" destId="{239F9F27-5E5C-4795-8B66-56C5637C2146}" srcOrd="0" destOrd="1" presId="urn:microsoft.com/office/officeart/2005/8/layout/hList1"/>
    <dgm:cxn modelId="{72DE587D-45B3-4900-A1B0-476F123B8E2D}" type="presOf" srcId="{525F2F9D-05B4-4784-85D8-427D8E5A1DD6}" destId="{01A0365B-CF0D-4877-812C-1A99D8566769}" srcOrd="0" destOrd="1" presId="urn:microsoft.com/office/officeart/2005/8/layout/hList1"/>
    <dgm:cxn modelId="{9AAF0253-A408-4D3B-8640-DFAF1484F92F}" type="presOf" srcId="{F79F616B-3C4B-4350-B48E-F3FD71D06BDB}" destId="{B740A857-6D38-49B4-9E1E-52991A30E098}" srcOrd="0" destOrd="0" presId="urn:microsoft.com/office/officeart/2005/8/layout/hList1"/>
    <dgm:cxn modelId="{79D18D25-D8E0-487F-A8D5-8F92FFA14E00}" srcId="{92EA96BB-5A37-4AC6-9379-FB90037111D8}" destId="{AD654CF4-998B-44CA-976E-19E3F31F23E1}" srcOrd="1" destOrd="0" parTransId="{364D6C9E-9809-4C00-BE6E-6C2BD1798342}" sibTransId="{24334C93-FAD6-4376-ACDE-337F53050795}"/>
    <dgm:cxn modelId="{50764522-A1FE-4A32-BBE4-35431F7C5512}" type="presOf" srcId="{84EB37DA-E378-4181-97B9-7693F64F7A54}" destId="{239F9F27-5E5C-4795-8B66-56C5637C2146}" srcOrd="0" destOrd="2" presId="urn:microsoft.com/office/officeart/2005/8/layout/hList1"/>
    <dgm:cxn modelId="{688A3EE9-BE3A-45E2-8B63-393261F55A8B}" srcId="{A424BEA9-694B-44EA-9AE9-2D7A417B2541}" destId="{8A0AA1A8-032F-420E-A6FB-FE9904949E87}" srcOrd="3" destOrd="0" parTransId="{F76D87CC-E59B-4D16-A498-70FE236AECC8}" sibTransId="{889C34D9-C470-4107-A36F-A5394BF8D642}"/>
    <dgm:cxn modelId="{B389C4CF-77BE-418F-9865-BE441D6871E9}" srcId="{92EA96BB-5A37-4AC6-9379-FB90037111D8}" destId="{AD27C315-C2A3-4D18-BC57-65A4257C575B}" srcOrd="0" destOrd="0" parTransId="{5D028C20-360E-4936-AE14-F72811C809C3}" sibTransId="{F40E53E6-1177-4D79-9559-6F29965084EB}"/>
    <dgm:cxn modelId="{1DF9A451-14EB-4E02-9A13-EE69D0EE6687}" srcId="{A424BEA9-694B-44EA-9AE9-2D7A417B2541}" destId="{E29649C9-C724-42A5-AB9D-21320C659419}" srcOrd="5" destOrd="0" parTransId="{3A1B5B39-7CCA-4F91-8713-0D150D154B92}" sibTransId="{2A2357F7-5B75-4CA3-814D-4E3488AEB7FD}"/>
    <dgm:cxn modelId="{7CD310C5-CB6E-4574-9D2F-7C3F7949D554}" srcId="{92EA96BB-5A37-4AC6-9379-FB90037111D8}" destId="{D2279389-C7AC-429D-B482-D51FA2C2F0B2}" srcOrd="3" destOrd="0" parTransId="{CDEC48C5-7921-4A81-9B59-3607D8449A91}" sibTransId="{7E148F45-920B-4531-B638-2F3A2ED7C51C}"/>
    <dgm:cxn modelId="{B6A6D504-A2CD-450E-AC33-A96730909B78}" srcId="{93A19B62-10CD-4A89-BB61-FB2AAEA56F61}" destId="{525F2F9D-05B4-4784-85D8-427D8E5A1DD6}" srcOrd="1" destOrd="0" parTransId="{C3C1FCF3-F182-4D5C-A4FE-7B133DDBDD77}" sibTransId="{34540B06-08EC-4F75-B32C-AD4206F627B2}"/>
    <dgm:cxn modelId="{D0FC4066-3A2C-4C92-8E24-7AE0F190F79E}" srcId="{93A19B62-10CD-4A89-BB61-FB2AAEA56F61}" destId="{467D8C3A-2B85-46DF-8A65-B42E11DA02CB}" srcOrd="3" destOrd="0" parTransId="{1F946EB9-A84F-4839-A870-2FF01F749E7A}" sibTransId="{C3BB6EE5-DA22-46E7-8370-8E65B231D5C6}"/>
    <dgm:cxn modelId="{0B9DC3D8-62D1-42B2-AC59-FFBEE5C27558}" type="presOf" srcId="{BD035FA9-42AE-4F8C-B9D0-576C384CA7A1}" destId="{7019839B-9F78-4E12-9BA4-053F9D65E44D}" srcOrd="0" destOrd="4" presId="urn:microsoft.com/office/officeart/2005/8/layout/hList1"/>
    <dgm:cxn modelId="{58499EDC-7289-4855-BAB0-00221448A5F2}" srcId="{92EA96BB-5A37-4AC6-9379-FB90037111D8}" destId="{BD035FA9-42AE-4F8C-B9D0-576C384CA7A1}" srcOrd="4" destOrd="0" parTransId="{D1CACE19-EEA3-4956-A105-F5A3FA26EED2}" sibTransId="{26727E55-0FF3-4981-88DB-137979997C36}"/>
    <dgm:cxn modelId="{6D585F23-0105-47B7-BCA7-2C56B32B3EF1}" srcId="{F79F616B-3C4B-4350-B48E-F3FD71D06BDB}" destId="{A424BEA9-694B-44EA-9AE9-2D7A417B2541}" srcOrd="0" destOrd="0" parTransId="{852653E2-3989-40F9-875E-70C0E85405A5}" sibTransId="{6BB2D542-B7F8-46DB-85F5-5DA08799FA11}"/>
    <dgm:cxn modelId="{F35A3B7D-0521-40C1-8C80-2108D6F3AE89}" srcId="{A424BEA9-694B-44EA-9AE9-2D7A417B2541}" destId="{84EB37DA-E378-4181-97B9-7693F64F7A54}" srcOrd="2" destOrd="0" parTransId="{ADF35EE4-7470-4CB4-9AAF-2D0F91691D85}" sibTransId="{9D2CB3E4-79E1-4919-B9AB-3F33221C9326}"/>
    <dgm:cxn modelId="{17AAAC2F-BB87-4324-A783-756A7A9CE9DE}" type="presOf" srcId="{7D250B85-88E8-4D34-8ABE-10139A95BAA8}" destId="{75C83B5F-9A25-4D9E-BF94-02AAAC2DF325}" srcOrd="0" destOrd="0" presId="urn:microsoft.com/office/officeart/2005/8/layout/hList1"/>
    <dgm:cxn modelId="{4999D915-2BC7-4D17-A562-0894D1C21B33}" type="presOf" srcId="{467D8C3A-2B85-46DF-8A65-B42E11DA02CB}" destId="{01A0365B-CF0D-4877-812C-1A99D8566769}" srcOrd="0" destOrd="3" presId="urn:microsoft.com/office/officeart/2005/8/layout/hList1"/>
    <dgm:cxn modelId="{16A47D57-1B43-42D9-A86D-6C4CDA69BF65}" type="presOf" srcId="{8A0AA1A8-032F-420E-A6FB-FE9904949E87}" destId="{239F9F27-5E5C-4795-8B66-56C5637C2146}" srcOrd="0" destOrd="3" presId="urn:microsoft.com/office/officeart/2005/8/layout/hList1"/>
    <dgm:cxn modelId="{C191750D-1A50-4D27-9D6D-CA0F97E280F9}" type="presOf" srcId="{E47E8347-F752-405D-97F6-C78520A6F327}" destId="{01A0365B-CF0D-4877-812C-1A99D8566769}" srcOrd="0" destOrd="2" presId="urn:microsoft.com/office/officeart/2005/8/layout/hList1"/>
    <dgm:cxn modelId="{00EED4F3-2BF9-4F32-8DC3-CBD2ED4E8907}" srcId="{92EA96BB-5A37-4AC6-9379-FB90037111D8}" destId="{C129F1B5-29EC-414B-9D85-268948EE3F71}" srcOrd="2" destOrd="0" parTransId="{7A976D80-4053-49B7-89E9-56AE8484575C}" sibTransId="{AEAC4CFA-BA16-46B0-8B46-13FBA56AE25C}"/>
    <dgm:cxn modelId="{481A94A5-642A-4F36-AFAC-AC4D60547EA3}" type="presOf" srcId="{C255DEF5-4EE4-4F5B-AB7D-817CB2C1FC6B}" destId="{239F9F27-5E5C-4795-8B66-56C5637C2146}" srcOrd="0" destOrd="4" presId="urn:microsoft.com/office/officeart/2005/8/layout/hList1"/>
    <dgm:cxn modelId="{5DB869B7-538D-496E-B203-EE67E8390DDE}" srcId="{93A19B62-10CD-4A89-BB61-FB2AAEA56F61}" destId="{B59F107A-8456-4113-846B-B1D01C70A8F6}" srcOrd="0" destOrd="0" parTransId="{53C7D4AD-0471-490F-8B22-E2A3D6B25C10}" sibTransId="{7A622F45-2CF8-4C91-A79A-22E639336EFD}"/>
    <dgm:cxn modelId="{0ED136D3-002D-4123-B0BE-BFE887B9B741}" srcId="{F79F616B-3C4B-4350-B48E-F3FD71D06BDB}" destId="{92EA96BB-5A37-4AC6-9379-FB90037111D8}" srcOrd="1" destOrd="0" parTransId="{1F01589A-3242-4094-B9EB-FB026DD3C37C}" sibTransId="{F8273529-1F61-4C37-9EE4-39D8EDFA3C2F}"/>
    <dgm:cxn modelId="{F03D0822-5F43-41C6-9218-E7EF3301F11C}" type="presOf" srcId="{AD654CF4-998B-44CA-976E-19E3F31F23E1}" destId="{7019839B-9F78-4E12-9BA4-053F9D65E44D}" srcOrd="0" destOrd="1" presId="urn:microsoft.com/office/officeart/2005/8/layout/hList1"/>
    <dgm:cxn modelId="{0CA2ADA9-BFEF-4DC5-AA80-D2E084F92B01}" type="presParOf" srcId="{B740A857-6D38-49B4-9E1E-52991A30E098}" destId="{8D93390B-0330-4232-9667-4F416CF6F43E}" srcOrd="0" destOrd="0" presId="urn:microsoft.com/office/officeart/2005/8/layout/hList1"/>
    <dgm:cxn modelId="{3A4A796D-BE8B-4A74-9B10-6B87357C5C7A}" type="presParOf" srcId="{8D93390B-0330-4232-9667-4F416CF6F43E}" destId="{689EB9EB-8823-473A-B16F-0961FBFCCF9A}" srcOrd="0" destOrd="0" presId="urn:microsoft.com/office/officeart/2005/8/layout/hList1"/>
    <dgm:cxn modelId="{F3A9631A-27D4-40D9-B5C4-24656A0CCB08}" type="presParOf" srcId="{8D93390B-0330-4232-9667-4F416CF6F43E}" destId="{239F9F27-5E5C-4795-8B66-56C5637C2146}" srcOrd="1" destOrd="0" presId="urn:microsoft.com/office/officeart/2005/8/layout/hList1"/>
    <dgm:cxn modelId="{876BE281-E552-4604-BE31-D94DEB6422E3}" type="presParOf" srcId="{B740A857-6D38-49B4-9E1E-52991A30E098}" destId="{7F5AF02E-4514-45B7-87D7-38356F4A4C66}" srcOrd="1" destOrd="0" presId="urn:microsoft.com/office/officeart/2005/8/layout/hList1"/>
    <dgm:cxn modelId="{4E970EB3-1FE0-4915-A57C-25168B77F33E}" type="presParOf" srcId="{B740A857-6D38-49B4-9E1E-52991A30E098}" destId="{3DA4DF0B-BF67-432D-AEDF-82F902F2674C}" srcOrd="2" destOrd="0" presId="urn:microsoft.com/office/officeart/2005/8/layout/hList1"/>
    <dgm:cxn modelId="{245CC193-E906-4CB2-A0EA-72E9C94AC1B6}" type="presParOf" srcId="{3DA4DF0B-BF67-432D-AEDF-82F902F2674C}" destId="{551622F1-B117-469E-A594-213BE96E4C61}" srcOrd="0" destOrd="0" presId="urn:microsoft.com/office/officeart/2005/8/layout/hList1"/>
    <dgm:cxn modelId="{BF72F9E9-645D-4063-AADA-9FA0BFB9D6C0}" type="presParOf" srcId="{3DA4DF0B-BF67-432D-AEDF-82F902F2674C}" destId="{7019839B-9F78-4E12-9BA4-053F9D65E44D}" srcOrd="1" destOrd="0" presId="urn:microsoft.com/office/officeart/2005/8/layout/hList1"/>
    <dgm:cxn modelId="{60186752-F8B1-4E77-B288-10C6A80C7666}" type="presParOf" srcId="{B740A857-6D38-49B4-9E1E-52991A30E098}" destId="{8B32A24C-EA28-4E62-94E7-DBC4AC928BED}" srcOrd="3" destOrd="0" presId="urn:microsoft.com/office/officeart/2005/8/layout/hList1"/>
    <dgm:cxn modelId="{4DC5A534-4D23-4033-AA5E-6F2C3180AAD2}" type="presParOf" srcId="{B740A857-6D38-49B4-9E1E-52991A30E098}" destId="{EB92200B-E59E-470A-9438-8097AF700AAA}" srcOrd="4" destOrd="0" presId="urn:microsoft.com/office/officeart/2005/8/layout/hList1"/>
    <dgm:cxn modelId="{7DA06479-D2A0-4090-BBC4-10311F306DCB}" type="presParOf" srcId="{EB92200B-E59E-470A-9438-8097AF700AAA}" destId="{B9382F3C-78E7-43D4-B0ED-5B59C467B48E}" srcOrd="0" destOrd="0" presId="urn:microsoft.com/office/officeart/2005/8/layout/hList1"/>
    <dgm:cxn modelId="{CFA3CDB3-9E11-49B1-951E-A08D8B2C7B6D}" type="presParOf" srcId="{EB92200B-E59E-470A-9438-8097AF700AAA}" destId="{01A0365B-CF0D-4877-812C-1A99D8566769}" srcOrd="1" destOrd="0" presId="urn:microsoft.com/office/officeart/2005/8/layout/hList1"/>
    <dgm:cxn modelId="{535D93D7-2BE8-4749-9D84-C88EC347A2C7}" type="presParOf" srcId="{B740A857-6D38-49B4-9E1E-52991A30E098}" destId="{5344ADAC-92BF-4B15-AE76-83C6E0639524}" srcOrd="5" destOrd="0" presId="urn:microsoft.com/office/officeart/2005/8/layout/hList1"/>
    <dgm:cxn modelId="{D0C4C360-A665-49B3-85D4-BD1E14A7B1A2}" type="presParOf" srcId="{B740A857-6D38-49B4-9E1E-52991A30E098}" destId="{A391948D-1AF0-4E81-98B3-4F829AE7B985}" srcOrd="6" destOrd="0" presId="urn:microsoft.com/office/officeart/2005/8/layout/hList1"/>
    <dgm:cxn modelId="{09E53C77-F2F6-4B74-B608-D903C5419741}" type="presParOf" srcId="{A391948D-1AF0-4E81-98B3-4F829AE7B985}" destId="{BA1FD1B4-4546-46DA-9E47-4F2FB56333A7}" srcOrd="0" destOrd="0" presId="urn:microsoft.com/office/officeart/2005/8/layout/hList1"/>
    <dgm:cxn modelId="{C533825C-A35B-4A67-BD70-14AA86CE19E9}" type="presParOf" srcId="{A391948D-1AF0-4E81-98B3-4F829AE7B985}" destId="{75C83B5F-9A25-4D9E-BF94-02AAAC2DF32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905D8E8-0FD7-4834-AECF-320483A5D842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21A9D9-001F-4BBB-B10F-E911BF0E8D3D}">
      <dgm:prSet phldrT="[Текст]"/>
      <dgm:spPr/>
      <dgm:t>
        <a:bodyPr vert="vert"/>
        <a:lstStyle/>
        <a:p>
          <a:r>
            <a:rPr lang="ru-RU" dirty="0" smtClean="0"/>
            <a:t>Расходы на модернизацию региональных систем образования в рамках реализации долгосрочной краевой целевой программы «Развитие образования в Краснодарском крае», </a:t>
          </a:r>
          <a:r>
            <a:rPr lang="ru-RU" dirty="0" err="1" smtClean="0"/>
            <a:t>софинансирование</a:t>
          </a:r>
          <a:r>
            <a:rPr lang="ru-RU" dirty="0" smtClean="0"/>
            <a:t> которой осуществляется из федерального и краевого бюджета – 13,3 млн. рублей</a:t>
          </a:r>
          <a:endParaRPr lang="ru-RU" dirty="0"/>
        </a:p>
      </dgm:t>
    </dgm:pt>
    <dgm:pt modelId="{B3420F2D-A8C4-43F0-A28F-26F8F5A725A7}" type="parTrans" cxnId="{FC05BCDB-C673-42E1-80A8-4091C468CC7C}">
      <dgm:prSet/>
      <dgm:spPr/>
      <dgm:t>
        <a:bodyPr/>
        <a:lstStyle/>
        <a:p>
          <a:endParaRPr lang="ru-RU"/>
        </a:p>
      </dgm:t>
    </dgm:pt>
    <dgm:pt modelId="{BDF283E5-ADB0-45BA-BD26-BAD2FFB989EB}" type="sibTrans" cxnId="{FC05BCDB-C673-42E1-80A8-4091C468CC7C}">
      <dgm:prSet/>
      <dgm:spPr/>
      <dgm:t>
        <a:bodyPr/>
        <a:lstStyle/>
        <a:p>
          <a:endParaRPr lang="ru-RU"/>
        </a:p>
      </dgm:t>
    </dgm:pt>
    <dgm:pt modelId="{5DD7DC8A-9357-4053-BAD7-F82A8F1896AF}">
      <dgm:prSet phldrT="[Текст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dirty="0" smtClean="0"/>
            <a:t>оснащение приборами учета тепловой энергии и погодными регуляторами в школах - 4,3 млн. рублей</a:t>
          </a:r>
          <a:endParaRPr lang="ru-RU" dirty="0"/>
        </a:p>
      </dgm:t>
    </dgm:pt>
    <dgm:pt modelId="{93155A9B-92E9-4058-BECC-1E7CF27F9F77}" type="parTrans" cxnId="{E9C413BF-FBC4-4BDB-A530-88B550EC61DC}">
      <dgm:prSet/>
      <dgm:spPr/>
      <dgm:t>
        <a:bodyPr/>
        <a:lstStyle/>
        <a:p>
          <a:endParaRPr lang="ru-RU"/>
        </a:p>
      </dgm:t>
    </dgm:pt>
    <dgm:pt modelId="{C7C06842-8FD1-4B02-BF14-5BEEB91D82EF}" type="sibTrans" cxnId="{E9C413BF-FBC4-4BDB-A530-88B550EC61DC}">
      <dgm:prSet/>
      <dgm:spPr/>
      <dgm:t>
        <a:bodyPr/>
        <a:lstStyle/>
        <a:p>
          <a:endParaRPr lang="ru-RU"/>
        </a:p>
      </dgm:t>
    </dgm:pt>
    <dgm:pt modelId="{0599A412-87E6-4A53-8036-786D8446172E}">
      <dgm:prSet phldrT="[Текст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dirty="0" smtClean="0"/>
            <a:t>замену оконных блоков в школах – 2,2 млн. рублей</a:t>
          </a:r>
          <a:endParaRPr lang="ru-RU" dirty="0"/>
        </a:p>
      </dgm:t>
    </dgm:pt>
    <dgm:pt modelId="{3EFF703E-2D8F-44A4-8E44-7F934BB142C3}" type="parTrans" cxnId="{3A5F6005-EE98-4212-98DF-EE15998721C9}">
      <dgm:prSet/>
      <dgm:spPr/>
      <dgm:t>
        <a:bodyPr/>
        <a:lstStyle/>
        <a:p>
          <a:endParaRPr lang="ru-RU"/>
        </a:p>
      </dgm:t>
    </dgm:pt>
    <dgm:pt modelId="{2A43D15F-2259-4DC4-BD61-63E43028822A}" type="sibTrans" cxnId="{3A5F6005-EE98-4212-98DF-EE15998721C9}">
      <dgm:prSet/>
      <dgm:spPr/>
      <dgm:t>
        <a:bodyPr/>
        <a:lstStyle/>
        <a:p>
          <a:endParaRPr lang="ru-RU"/>
        </a:p>
      </dgm:t>
    </dgm:pt>
    <dgm:pt modelId="{BE6454B7-239D-4F97-833B-F25E3ED2F731}">
      <dgm:prSet phldrT="[Текст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dirty="0" smtClean="0"/>
            <a:t>оборудование системами видеонаблюдения в пунктах проведения единого </a:t>
          </a:r>
          <a:r>
            <a:rPr lang="ru-RU" dirty="0" err="1" smtClean="0"/>
            <a:t>госэкзамена</a:t>
          </a:r>
          <a:r>
            <a:rPr lang="ru-RU" dirty="0" smtClean="0"/>
            <a:t> - 1, 6 млн. рублей</a:t>
          </a:r>
          <a:endParaRPr lang="ru-RU" dirty="0"/>
        </a:p>
      </dgm:t>
    </dgm:pt>
    <dgm:pt modelId="{5EF2CBA6-E1C8-46C2-AA40-B32DDD584BF5}" type="parTrans" cxnId="{54A09477-5379-4FBD-B7A1-7062AD9059A1}">
      <dgm:prSet/>
      <dgm:spPr/>
      <dgm:t>
        <a:bodyPr/>
        <a:lstStyle/>
        <a:p>
          <a:endParaRPr lang="ru-RU"/>
        </a:p>
      </dgm:t>
    </dgm:pt>
    <dgm:pt modelId="{96726A05-74E9-4B12-8E64-5A7FCE234C46}" type="sibTrans" cxnId="{54A09477-5379-4FBD-B7A1-7062AD9059A1}">
      <dgm:prSet/>
      <dgm:spPr/>
      <dgm:t>
        <a:bodyPr/>
        <a:lstStyle/>
        <a:p>
          <a:endParaRPr lang="ru-RU"/>
        </a:p>
      </dgm:t>
    </dgm:pt>
    <dgm:pt modelId="{6A987E8F-DD04-4DC4-A6A7-BBD52AEC3779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dirty="0" smtClean="0"/>
            <a:t>оборудование локальных вычислительных сетей - 0,5 млн. рублей</a:t>
          </a:r>
          <a:endParaRPr lang="ru-RU" dirty="0"/>
        </a:p>
      </dgm:t>
    </dgm:pt>
    <dgm:pt modelId="{DC908967-2E77-40F1-9DE7-F7F2DD8B7C68}" type="parTrans" cxnId="{5982AE37-DFFB-4CEF-A790-1BA8BA30ECD6}">
      <dgm:prSet/>
      <dgm:spPr/>
      <dgm:t>
        <a:bodyPr/>
        <a:lstStyle/>
        <a:p>
          <a:endParaRPr lang="ru-RU"/>
        </a:p>
      </dgm:t>
    </dgm:pt>
    <dgm:pt modelId="{A4FDB197-9A9C-49DA-9EE3-2C41FB6DD1FC}" type="sibTrans" cxnId="{5982AE37-DFFB-4CEF-A790-1BA8BA30ECD6}">
      <dgm:prSet/>
      <dgm:spPr/>
      <dgm:t>
        <a:bodyPr/>
        <a:lstStyle/>
        <a:p>
          <a:endParaRPr lang="ru-RU"/>
        </a:p>
      </dgm:t>
    </dgm:pt>
    <dgm:pt modelId="{9B003B2E-6B69-4A5D-B3C6-E386B4F95CE2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dirty="0" smtClean="0"/>
            <a:t>повышения квалификации  педагогических работников - 1,1 млн. рублей</a:t>
          </a:r>
          <a:endParaRPr lang="ru-RU" dirty="0"/>
        </a:p>
      </dgm:t>
    </dgm:pt>
    <dgm:pt modelId="{8CCA4CE5-2CC2-449B-A0C3-C27BE1A66089}" type="parTrans" cxnId="{83503B72-2C45-46CF-A120-E0DF59DF503E}">
      <dgm:prSet/>
      <dgm:spPr/>
      <dgm:t>
        <a:bodyPr/>
        <a:lstStyle/>
        <a:p>
          <a:endParaRPr lang="ru-RU"/>
        </a:p>
      </dgm:t>
    </dgm:pt>
    <dgm:pt modelId="{D2290154-B708-406D-BDAE-43EEE2AFD9CD}" type="sibTrans" cxnId="{83503B72-2C45-46CF-A120-E0DF59DF503E}">
      <dgm:prSet/>
      <dgm:spPr/>
      <dgm:t>
        <a:bodyPr/>
        <a:lstStyle/>
        <a:p>
          <a:endParaRPr lang="ru-RU"/>
        </a:p>
      </dgm:t>
    </dgm:pt>
    <dgm:pt modelId="{30A35641-1F5D-4CD9-964D-26921C2A5412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dirty="0" smtClean="0"/>
            <a:t>ремонт спортзалов  школ - 3,6млн. рублей</a:t>
          </a:r>
          <a:endParaRPr lang="ru-RU" dirty="0"/>
        </a:p>
      </dgm:t>
    </dgm:pt>
    <dgm:pt modelId="{A696C4F9-3E51-403A-9D7B-8B932CDB03A3}" type="parTrans" cxnId="{37DFC48D-F679-4ECA-970B-0E93F2055538}">
      <dgm:prSet/>
      <dgm:spPr/>
      <dgm:t>
        <a:bodyPr/>
        <a:lstStyle/>
        <a:p>
          <a:endParaRPr lang="ru-RU"/>
        </a:p>
      </dgm:t>
    </dgm:pt>
    <dgm:pt modelId="{D250BAB4-8F9C-4535-8BFD-D382C33E4AD6}" type="sibTrans" cxnId="{37DFC48D-F679-4ECA-970B-0E93F2055538}">
      <dgm:prSet/>
      <dgm:spPr/>
      <dgm:t>
        <a:bodyPr/>
        <a:lstStyle/>
        <a:p>
          <a:endParaRPr lang="ru-RU"/>
        </a:p>
      </dgm:t>
    </dgm:pt>
    <dgm:pt modelId="{3725F0EB-2868-417D-8C2F-21EFEF11CD6F}" type="pres">
      <dgm:prSet presAssocID="{7905D8E8-0FD7-4834-AECF-320483A5D84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CC89EB-955C-45AD-8D64-3869CE415A88}" type="pres">
      <dgm:prSet presAssocID="{B721A9D9-001F-4BBB-B10F-E911BF0E8D3D}" presName="root1" presStyleCnt="0"/>
      <dgm:spPr/>
    </dgm:pt>
    <dgm:pt modelId="{3FCFC621-C435-4DD5-B874-95C3B0F799B9}" type="pres">
      <dgm:prSet presAssocID="{B721A9D9-001F-4BBB-B10F-E911BF0E8D3D}" presName="LevelOneTextNode" presStyleLbl="node0" presStyleIdx="0" presStyleCnt="1" custScaleX="393600" custScaleY="1330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20C399-2070-43D0-8DA3-9FA251271DBA}" type="pres">
      <dgm:prSet presAssocID="{B721A9D9-001F-4BBB-B10F-E911BF0E8D3D}" presName="level2hierChild" presStyleCnt="0"/>
      <dgm:spPr/>
    </dgm:pt>
    <dgm:pt modelId="{EAF56294-88EE-4B59-A77C-2C2D1FAB7ED1}" type="pres">
      <dgm:prSet presAssocID="{93155A9B-92E9-4058-BECC-1E7CF27F9F77}" presName="conn2-1" presStyleLbl="parChTrans1D2" presStyleIdx="0" presStyleCnt="6"/>
      <dgm:spPr/>
      <dgm:t>
        <a:bodyPr/>
        <a:lstStyle/>
        <a:p>
          <a:endParaRPr lang="ru-RU"/>
        </a:p>
      </dgm:t>
    </dgm:pt>
    <dgm:pt modelId="{2D7E5EBD-9972-42AE-99BB-806CD99A7F2E}" type="pres">
      <dgm:prSet presAssocID="{93155A9B-92E9-4058-BECC-1E7CF27F9F77}" presName="connTx" presStyleLbl="parChTrans1D2" presStyleIdx="0" presStyleCnt="6"/>
      <dgm:spPr/>
      <dgm:t>
        <a:bodyPr/>
        <a:lstStyle/>
        <a:p>
          <a:endParaRPr lang="ru-RU"/>
        </a:p>
      </dgm:t>
    </dgm:pt>
    <dgm:pt modelId="{080F4BEA-3BF8-411A-8934-C1EFADB3BB19}" type="pres">
      <dgm:prSet presAssocID="{5DD7DC8A-9357-4053-BAD7-F82A8F1896AF}" presName="root2" presStyleCnt="0"/>
      <dgm:spPr/>
    </dgm:pt>
    <dgm:pt modelId="{90192DB2-450A-420F-9FDA-84938ED3071F}" type="pres">
      <dgm:prSet presAssocID="{5DD7DC8A-9357-4053-BAD7-F82A8F1896AF}" presName="LevelTwoTextNode" presStyleLbl="node2" presStyleIdx="0" presStyleCnt="6" custScaleX="1423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25BB524-2D50-41EF-B66D-F6DDE97D7B55}" type="pres">
      <dgm:prSet presAssocID="{5DD7DC8A-9357-4053-BAD7-F82A8F1896AF}" presName="level3hierChild" presStyleCnt="0"/>
      <dgm:spPr/>
    </dgm:pt>
    <dgm:pt modelId="{FAD3120D-CD01-4355-B2C0-58E5387B0EA2}" type="pres">
      <dgm:prSet presAssocID="{A696C4F9-3E51-403A-9D7B-8B932CDB03A3}" presName="conn2-1" presStyleLbl="parChTrans1D2" presStyleIdx="1" presStyleCnt="6"/>
      <dgm:spPr/>
      <dgm:t>
        <a:bodyPr/>
        <a:lstStyle/>
        <a:p>
          <a:endParaRPr lang="ru-RU"/>
        </a:p>
      </dgm:t>
    </dgm:pt>
    <dgm:pt modelId="{B798DE7B-5AB0-47F7-BAB5-6EA353FB5E27}" type="pres">
      <dgm:prSet presAssocID="{A696C4F9-3E51-403A-9D7B-8B932CDB03A3}" presName="connTx" presStyleLbl="parChTrans1D2" presStyleIdx="1" presStyleCnt="6"/>
      <dgm:spPr/>
      <dgm:t>
        <a:bodyPr/>
        <a:lstStyle/>
        <a:p>
          <a:endParaRPr lang="ru-RU"/>
        </a:p>
      </dgm:t>
    </dgm:pt>
    <dgm:pt modelId="{9392AE82-9923-42E6-8573-5CDBA4DA8863}" type="pres">
      <dgm:prSet presAssocID="{30A35641-1F5D-4CD9-964D-26921C2A5412}" presName="root2" presStyleCnt="0"/>
      <dgm:spPr/>
    </dgm:pt>
    <dgm:pt modelId="{B043BF6C-4A10-4245-8531-D6C601E911D4}" type="pres">
      <dgm:prSet presAssocID="{30A35641-1F5D-4CD9-964D-26921C2A5412}" presName="LevelTwoTextNode" presStyleLbl="node2" presStyleIdx="1" presStyleCnt="6" custScaleX="1423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0B53A1B-EDED-493C-AF69-7AF7B4DA5F3E}" type="pres">
      <dgm:prSet presAssocID="{30A35641-1F5D-4CD9-964D-26921C2A5412}" presName="level3hierChild" presStyleCnt="0"/>
      <dgm:spPr/>
    </dgm:pt>
    <dgm:pt modelId="{304AA6F1-5D04-49DE-9DE6-56857D31D424}" type="pres">
      <dgm:prSet presAssocID="{3EFF703E-2D8F-44A4-8E44-7F934BB142C3}" presName="conn2-1" presStyleLbl="parChTrans1D2" presStyleIdx="2" presStyleCnt="6"/>
      <dgm:spPr/>
      <dgm:t>
        <a:bodyPr/>
        <a:lstStyle/>
        <a:p>
          <a:endParaRPr lang="ru-RU"/>
        </a:p>
      </dgm:t>
    </dgm:pt>
    <dgm:pt modelId="{20DC62AB-F269-481B-8853-6C8C800E34CC}" type="pres">
      <dgm:prSet presAssocID="{3EFF703E-2D8F-44A4-8E44-7F934BB142C3}" presName="connTx" presStyleLbl="parChTrans1D2" presStyleIdx="2" presStyleCnt="6"/>
      <dgm:spPr/>
      <dgm:t>
        <a:bodyPr/>
        <a:lstStyle/>
        <a:p>
          <a:endParaRPr lang="ru-RU"/>
        </a:p>
      </dgm:t>
    </dgm:pt>
    <dgm:pt modelId="{41216A51-9BD3-453B-A4C9-636916218E61}" type="pres">
      <dgm:prSet presAssocID="{0599A412-87E6-4A53-8036-786D8446172E}" presName="root2" presStyleCnt="0"/>
      <dgm:spPr/>
    </dgm:pt>
    <dgm:pt modelId="{10E63C63-7B24-43CF-9571-4085F8ACE339}" type="pres">
      <dgm:prSet presAssocID="{0599A412-87E6-4A53-8036-786D8446172E}" presName="LevelTwoTextNode" presStyleLbl="node2" presStyleIdx="2" presStyleCnt="6" custScaleX="1423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BA8D771-F3A4-455A-9E01-C3BD17544D9F}" type="pres">
      <dgm:prSet presAssocID="{0599A412-87E6-4A53-8036-786D8446172E}" presName="level3hierChild" presStyleCnt="0"/>
      <dgm:spPr/>
    </dgm:pt>
    <dgm:pt modelId="{3DBCE499-52EB-4871-BB5C-B63A244E857A}" type="pres">
      <dgm:prSet presAssocID="{5EF2CBA6-E1C8-46C2-AA40-B32DDD584BF5}" presName="conn2-1" presStyleLbl="parChTrans1D2" presStyleIdx="3" presStyleCnt="6"/>
      <dgm:spPr/>
      <dgm:t>
        <a:bodyPr/>
        <a:lstStyle/>
        <a:p>
          <a:endParaRPr lang="ru-RU"/>
        </a:p>
      </dgm:t>
    </dgm:pt>
    <dgm:pt modelId="{DA4E6731-7403-4A87-9C35-247AF71625C0}" type="pres">
      <dgm:prSet presAssocID="{5EF2CBA6-E1C8-46C2-AA40-B32DDD584BF5}" presName="connTx" presStyleLbl="parChTrans1D2" presStyleIdx="3" presStyleCnt="6"/>
      <dgm:spPr/>
      <dgm:t>
        <a:bodyPr/>
        <a:lstStyle/>
        <a:p>
          <a:endParaRPr lang="ru-RU"/>
        </a:p>
      </dgm:t>
    </dgm:pt>
    <dgm:pt modelId="{84D126CE-A13D-45CC-A479-455723173E5E}" type="pres">
      <dgm:prSet presAssocID="{BE6454B7-239D-4F97-833B-F25E3ED2F731}" presName="root2" presStyleCnt="0"/>
      <dgm:spPr/>
    </dgm:pt>
    <dgm:pt modelId="{872D0211-3C2F-41DB-9719-53C7DE104921}" type="pres">
      <dgm:prSet presAssocID="{BE6454B7-239D-4F97-833B-F25E3ED2F731}" presName="LevelTwoTextNode" presStyleLbl="node2" presStyleIdx="3" presStyleCnt="6" custScaleX="1423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49A67B-200B-434A-9062-CEF95D562CA6}" type="pres">
      <dgm:prSet presAssocID="{BE6454B7-239D-4F97-833B-F25E3ED2F731}" presName="level3hierChild" presStyleCnt="0"/>
      <dgm:spPr/>
    </dgm:pt>
    <dgm:pt modelId="{F9F033DF-A082-4E3E-B228-F7C149382971}" type="pres">
      <dgm:prSet presAssocID="{8CCA4CE5-2CC2-449B-A0C3-C27BE1A66089}" presName="conn2-1" presStyleLbl="parChTrans1D2" presStyleIdx="4" presStyleCnt="6"/>
      <dgm:spPr/>
      <dgm:t>
        <a:bodyPr/>
        <a:lstStyle/>
        <a:p>
          <a:endParaRPr lang="ru-RU"/>
        </a:p>
      </dgm:t>
    </dgm:pt>
    <dgm:pt modelId="{2FAE9373-F7DC-4FD2-BF8F-583532FBCF7D}" type="pres">
      <dgm:prSet presAssocID="{8CCA4CE5-2CC2-449B-A0C3-C27BE1A66089}" presName="connTx" presStyleLbl="parChTrans1D2" presStyleIdx="4" presStyleCnt="6"/>
      <dgm:spPr/>
      <dgm:t>
        <a:bodyPr/>
        <a:lstStyle/>
        <a:p>
          <a:endParaRPr lang="ru-RU"/>
        </a:p>
      </dgm:t>
    </dgm:pt>
    <dgm:pt modelId="{E4E0A1FD-95D0-4881-99D0-1273C53CCCC6}" type="pres">
      <dgm:prSet presAssocID="{9B003B2E-6B69-4A5D-B3C6-E386B4F95CE2}" presName="root2" presStyleCnt="0"/>
      <dgm:spPr/>
    </dgm:pt>
    <dgm:pt modelId="{B0AB2E70-856D-47E0-8484-3F6FD908EAB4}" type="pres">
      <dgm:prSet presAssocID="{9B003B2E-6B69-4A5D-B3C6-E386B4F95CE2}" presName="LevelTwoTextNode" presStyleLbl="node2" presStyleIdx="4" presStyleCnt="6" custScaleX="1423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1C3C1B2-D706-4F81-B003-AE7AAE680E79}" type="pres">
      <dgm:prSet presAssocID="{9B003B2E-6B69-4A5D-B3C6-E386B4F95CE2}" presName="level3hierChild" presStyleCnt="0"/>
      <dgm:spPr/>
    </dgm:pt>
    <dgm:pt modelId="{36BB7B79-BC79-4D4C-8CB0-A78CBC9B6453}" type="pres">
      <dgm:prSet presAssocID="{DC908967-2E77-40F1-9DE7-F7F2DD8B7C68}" presName="conn2-1" presStyleLbl="parChTrans1D2" presStyleIdx="5" presStyleCnt="6"/>
      <dgm:spPr/>
      <dgm:t>
        <a:bodyPr/>
        <a:lstStyle/>
        <a:p>
          <a:endParaRPr lang="ru-RU"/>
        </a:p>
      </dgm:t>
    </dgm:pt>
    <dgm:pt modelId="{FE5C6B15-0F90-4D7B-B8E8-4355DAAC2420}" type="pres">
      <dgm:prSet presAssocID="{DC908967-2E77-40F1-9DE7-F7F2DD8B7C68}" presName="connTx" presStyleLbl="parChTrans1D2" presStyleIdx="5" presStyleCnt="6"/>
      <dgm:spPr/>
      <dgm:t>
        <a:bodyPr/>
        <a:lstStyle/>
        <a:p>
          <a:endParaRPr lang="ru-RU"/>
        </a:p>
      </dgm:t>
    </dgm:pt>
    <dgm:pt modelId="{54C57A7D-C191-4B0B-B443-AC588554EDE2}" type="pres">
      <dgm:prSet presAssocID="{6A987E8F-DD04-4DC4-A6A7-BBD52AEC3779}" presName="root2" presStyleCnt="0"/>
      <dgm:spPr/>
    </dgm:pt>
    <dgm:pt modelId="{EBACCE53-D356-4E57-84EF-9F40610AC6D3}" type="pres">
      <dgm:prSet presAssocID="{6A987E8F-DD04-4DC4-A6A7-BBD52AEC3779}" presName="LevelTwoTextNode" presStyleLbl="node2" presStyleIdx="5" presStyleCnt="6" custScaleX="1423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C9BDCB-956A-4E8A-97A5-B145087A27F7}" type="pres">
      <dgm:prSet presAssocID="{6A987E8F-DD04-4DC4-A6A7-BBD52AEC3779}" presName="level3hierChild" presStyleCnt="0"/>
      <dgm:spPr/>
    </dgm:pt>
  </dgm:ptLst>
  <dgm:cxnLst>
    <dgm:cxn modelId="{4AF26B6C-06CF-4DB6-9C12-DED1AE8EA6C4}" type="presOf" srcId="{93155A9B-92E9-4058-BECC-1E7CF27F9F77}" destId="{EAF56294-88EE-4B59-A77C-2C2D1FAB7ED1}" srcOrd="0" destOrd="0" presId="urn:microsoft.com/office/officeart/2008/layout/HorizontalMultiLevelHierarchy"/>
    <dgm:cxn modelId="{4024CB5A-B26B-487F-BF8F-73983B63D1C0}" type="presOf" srcId="{7905D8E8-0FD7-4834-AECF-320483A5D842}" destId="{3725F0EB-2868-417D-8C2F-21EFEF11CD6F}" srcOrd="0" destOrd="0" presId="urn:microsoft.com/office/officeart/2008/layout/HorizontalMultiLevelHierarchy"/>
    <dgm:cxn modelId="{FC05BCDB-C673-42E1-80A8-4091C468CC7C}" srcId="{7905D8E8-0FD7-4834-AECF-320483A5D842}" destId="{B721A9D9-001F-4BBB-B10F-E911BF0E8D3D}" srcOrd="0" destOrd="0" parTransId="{B3420F2D-A8C4-43F0-A28F-26F8F5A725A7}" sibTransId="{BDF283E5-ADB0-45BA-BD26-BAD2FFB989EB}"/>
    <dgm:cxn modelId="{F13E2360-9458-4F85-AFD4-A9697E4118FD}" type="presOf" srcId="{8CCA4CE5-2CC2-449B-A0C3-C27BE1A66089}" destId="{F9F033DF-A082-4E3E-B228-F7C149382971}" srcOrd="0" destOrd="0" presId="urn:microsoft.com/office/officeart/2008/layout/HorizontalMultiLevelHierarchy"/>
    <dgm:cxn modelId="{37DFC48D-F679-4ECA-970B-0E93F2055538}" srcId="{B721A9D9-001F-4BBB-B10F-E911BF0E8D3D}" destId="{30A35641-1F5D-4CD9-964D-26921C2A5412}" srcOrd="1" destOrd="0" parTransId="{A696C4F9-3E51-403A-9D7B-8B932CDB03A3}" sibTransId="{D250BAB4-8F9C-4535-8BFD-D382C33E4AD6}"/>
    <dgm:cxn modelId="{6F593AB1-93FC-4DA3-971C-C281FEAFAB10}" type="presOf" srcId="{B721A9D9-001F-4BBB-B10F-E911BF0E8D3D}" destId="{3FCFC621-C435-4DD5-B874-95C3B0F799B9}" srcOrd="0" destOrd="0" presId="urn:microsoft.com/office/officeart/2008/layout/HorizontalMultiLevelHierarchy"/>
    <dgm:cxn modelId="{5467D0E4-8AA2-4044-A071-CABE336FF925}" type="presOf" srcId="{DC908967-2E77-40F1-9DE7-F7F2DD8B7C68}" destId="{FE5C6B15-0F90-4D7B-B8E8-4355DAAC2420}" srcOrd="1" destOrd="0" presId="urn:microsoft.com/office/officeart/2008/layout/HorizontalMultiLevelHierarchy"/>
    <dgm:cxn modelId="{376EE9B3-F8AF-4B5B-887F-27D6C4017374}" type="presOf" srcId="{5EF2CBA6-E1C8-46C2-AA40-B32DDD584BF5}" destId="{3DBCE499-52EB-4871-BB5C-B63A244E857A}" srcOrd="0" destOrd="0" presId="urn:microsoft.com/office/officeart/2008/layout/HorizontalMultiLevelHierarchy"/>
    <dgm:cxn modelId="{DBA2DDBD-ABF5-4733-8222-CE14A41EAAF8}" type="presOf" srcId="{30A35641-1F5D-4CD9-964D-26921C2A5412}" destId="{B043BF6C-4A10-4245-8531-D6C601E911D4}" srcOrd="0" destOrd="0" presId="urn:microsoft.com/office/officeart/2008/layout/HorizontalMultiLevelHierarchy"/>
    <dgm:cxn modelId="{974DFEC8-DB27-41E9-A52B-ED89FB30FC6E}" type="presOf" srcId="{5EF2CBA6-E1C8-46C2-AA40-B32DDD584BF5}" destId="{DA4E6731-7403-4A87-9C35-247AF71625C0}" srcOrd="1" destOrd="0" presId="urn:microsoft.com/office/officeart/2008/layout/HorizontalMultiLevelHierarchy"/>
    <dgm:cxn modelId="{EADE51BD-99A6-486F-913A-ABD026D7C8C5}" type="presOf" srcId="{BE6454B7-239D-4F97-833B-F25E3ED2F731}" destId="{872D0211-3C2F-41DB-9719-53C7DE104921}" srcOrd="0" destOrd="0" presId="urn:microsoft.com/office/officeart/2008/layout/HorizontalMultiLevelHierarchy"/>
    <dgm:cxn modelId="{E77D44DD-42E9-4809-9A72-1660115061E7}" type="presOf" srcId="{93155A9B-92E9-4058-BECC-1E7CF27F9F77}" destId="{2D7E5EBD-9972-42AE-99BB-806CD99A7F2E}" srcOrd="1" destOrd="0" presId="urn:microsoft.com/office/officeart/2008/layout/HorizontalMultiLevelHierarchy"/>
    <dgm:cxn modelId="{EE9786EF-657B-4B17-9299-045CB3761BCD}" type="presOf" srcId="{9B003B2E-6B69-4A5D-B3C6-E386B4F95CE2}" destId="{B0AB2E70-856D-47E0-8484-3F6FD908EAB4}" srcOrd="0" destOrd="0" presId="urn:microsoft.com/office/officeart/2008/layout/HorizontalMultiLevelHierarchy"/>
    <dgm:cxn modelId="{5982AE37-DFFB-4CEF-A790-1BA8BA30ECD6}" srcId="{B721A9D9-001F-4BBB-B10F-E911BF0E8D3D}" destId="{6A987E8F-DD04-4DC4-A6A7-BBD52AEC3779}" srcOrd="5" destOrd="0" parTransId="{DC908967-2E77-40F1-9DE7-F7F2DD8B7C68}" sibTransId="{A4FDB197-9A9C-49DA-9EE3-2C41FB6DD1FC}"/>
    <dgm:cxn modelId="{CF73FA47-8892-4BFF-B162-57690FFB661D}" type="presOf" srcId="{DC908967-2E77-40F1-9DE7-F7F2DD8B7C68}" destId="{36BB7B79-BC79-4D4C-8CB0-A78CBC9B6453}" srcOrd="0" destOrd="0" presId="urn:microsoft.com/office/officeart/2008/layout/HorizontalMultiLevelHierarchy"/>
    <dgm:cxn modelId="{7070420C-4426-4687-A373-243F0483F70A}" type="presOf" srcId="{A696C4F9-3E51-403A-9D7B-8B932CDB03A3}" destId="{FAD3120D-CD01-4355-B2C0-58E5387B0EA2}" srcOrd="0" destOrd="0" presId="urn:microsoft.com/office/officeart/2008/layout/HorizontalMultiLevelHierarchy"/>
    <dgm:cxn modelId="{FF6CA999-7598-43AF-A712-0360D20EA2DE}" type="presOf" srcId="{8CCA4CE5-2CC2-449B-A0C3-C27BE1A66089}" destId="{2FAE9373-F7DC-4FD2-BF8F-583532FBCF7D}" srcOrd="1" destOrd="0" presId="urn:microsoft.com/office/officeart/2008/layout/HorizontalMultiLevelHierarchy"/>
    <dgm:cxn modelId="{C62F6AAF-7E2B-449B-B90F-1241FD021ED4}" type="presOf" srcId="{3EFF703E-2D8F-44A4-8E44-7F934BB142C3}" destId="{20DC62AB-F269-481B-8853-6C8C800E34CC}" srcOrd="1" destOrd="0" presId="urn:microsoft.com/office/officeart/2008/layout/HorizontalMultiLevelHierarchy"/>
    <dgm:cxn modelId="{A5521E4A-E1B6-4EB2-AB9F-9D0078DDFA58}" type="presOf" srcId="{0599A412-87E6-4A53-8036-786D8446172E}" destId="{10E63C63-7B24-43CF-9571-4085F8ACE339}" srcOrd="0" destOrd="0" presId="urn:microsoft.com/office/officeart/2008/layout/HorizontalMultiLevelHierarchy"/>
    <dgm:cxn modelId="{3A5F6005-EE98-4212-98DF-EE15998721C9}" srcId="{B721A9D9-001F-4BBB-B10F-E911BF0E8D3D}" destId="{0599A412-87E6-4A53-8036-786D8446172E}" srcOrd="2" destOrd="0" parTransId="{3EFF703E-2D8F-44A4-8E44-7F934BB142C3}" sibTransId="{2A43D15F-2259-4DC4-BD61-63E43028822A}"/>
    <dgm:cxn modelId="{CCCF8C22-2A79-482C-ABF2-9BEF2627813E}" type="presOf" srcId="{A696C4F9-3E51-403A-9D7B-8B932CDB03A3}" destId="{B798DE7B-5AB0-47F7-BAB5-6EA353FB5E27}" srcOrd="1" destOrd="0" presId="urn:microsoft.com/office/officeart/2008/layout/HorizontalMultiLevelHierarchy"/>
    <dgm:cxn modelId="{54A09477-5379-4FBD-B7A1-7062AD9059A1}" srcId="{B721A9D9-001F-4BBB-B10F-E911BF0E8D3D}" destId="{BE6454B7-239D-4F97-833B-F25E3ED2F731}" srcOrd="3" destOrd="0" parTransId="{5EF2CBA6-E1C8-46C2-AA40-B32DDD584BF5}" sibTransId="{96726A05-74E9-4B12-8E64-5A7FCE234C46}"/>
    <dgm:cxn modelId="{83503B72-2C45-46CF-A120-E0DF59DF503E}" srcId="{B721A9D9-001F-4BBB-B10F-E911BF0E8D3D}" destId="{9B003B2E-6B69-4A5D-B3C6-E386B4F95CE2}" srcOrd="4" destOrd="0" parTransId="{8CCA4CE5-2CC2-449B-A0C3-C27BE1A66089}" sibTransId="{D2290154-B708-406D-BDAE-43EEE2AFD9CD}"/>
    <dgm:cxn modelId="{E9C413BF-FBC4-4BDB-A530-88B550EC61DC}" srcId="{B721A9D9-001F-4BBB-B10F-E911BF0E8D3D}" destId="{5DD7DC8A-9357-4053-BAD7-F82A8F1896AF}" srcOrd="0" destOrd="0" parTransId="{93155A9B-92E9-4058-BECC-1E7CF27F9F77}" sibTransId="{C7C06842-8FD1-4B02-BF14-5BEEB91D82EF}"/>
    <dgm:cxn modelId="{5D9CECA7-E2D3-4970-BB3E-E8B7D7F418CF}" type="presOf" srcId="{6A987E8F-DD04-4DC4-A6A7-BBD52AEC3779}" destId="{EBACCE53-D356-4E57-84EF-9F40610AC6D3}" srcOrd="0" destOrd="0" presId="urn:microsoft.com/office/officeart/2008/layout/HorizontalMultiLevelHierarchy"/>
    <dgm:cxn modelId="{7D16DB0C-339E-450D-989F-BF4E87950619}" type="presOf" srcId="{5DD7DC8A-9357-4053-BAD7-F82A8F1896AF}" destId="{90192DB2-450A-420F-9FDA-84938ED3071F}" srcOrd="0" destOrd="0" presId="urn:microsoft.com/office/officeart/2008/layout/HorizontalMultiLevelHierarchy"/>
    <dgm:cxn modelId="{784E1B53-F89B-4F15-BCA0-A32189F1F142}" type="presOf" srcId="{3EFF703E-2D8F-44A4-8E44-7F934BB142C3}" destId="{304AA6F1-5D04-49DE-9DE6-56857D31D424}" srcOrd="0" destOrd="0" presId="urn:microsoft.com/office/officeart/2008/layout/HorizontalMultiLevelHierarchy"/>
    <dgm:cxn modelId="{39E8DB94-499A-437E-8EAB-09B0681D616A}" type="presParOf" srcId="{3725F0EB-2868-417D-8C2F-21EFEF11CD6F}" destId="{D3CC89EB-955C-45AD-8D64-3869CE415A88}" srcOrd="0" destOrd="0" presId="urn:microsoft.com/office/officeart/2008/layout/HorizontalMultiLevelHierarchy"/>
    <dgm:cxn modelId="{F16C51FB-435C-4698-ADCE-9257C6632D58}" type="presParOf" srcId="{D3CC89EB-955C-45AD-8D64-3869CE415A88}" destId="{3FCFC621-C435-4DD5-B874-95C3B0F799B9}" srcOrd="0" destOrd="0" presId="urn:microsoft.com/office/officeart/2008/layout/HorizontalMultiLevelHierarchy"/>
    <dgm:cxn modelId="{FFB41A23-8B73-415A-82B6-8176FF1CAF7C}" type="presParOf" srcId="{D3CC89EB-955C-45AD-8D64-3869CE415A88}" destId="{1E20C399-2070-43D0-8DA3-9FA251271DBA}" srcOrd="1" destOrd="0" presId="urn:microsoft.com/office/officeart/2008/layout/HorizontalMultiLevelHierarchy"/>
    <dgm:cxn modelId="{E97DB64B-CF6B-4F7F-87C4-BA3FDDE9A7F7}" type="presParOf" srcId="{1E20C399-2070-43D0-8DA3-9FA251271DBA}" destId="{EAF56294-88EE-4B59-A77C-2C2D1FAB7ED1}" srcOrd="0" destOrd="0" presId="urn:microsoft.com/office/officeart/2008/layout/HorizontalMultiLevelHierarchy"/>
    <dgm:cxn modelId="{700D3195-76DC-49CC-ACEF-D3DE0AE92F98}" type="presParOf" srcId="{EAF56294-88EE-4B59-A77C-2C2D1FAB7ED1}" destId="{2D7E5EBD-9972-42AE-99BB-806CD99A7F2E}" srcOrd="0" destOrd="0" presId="urn:microsoft.com/office/officeart/2008/layout/HorizontalMultiLevelHierarchy"/>
    <dgm:cxn modelId="{02D4C6F7-EF3A-4E7D-B676-CCEC7E1D5930}" type="presParOf" srcId="{1E20C399-2070-43D0-8DA3-9FA251271DBA}" destId="{080F4BEA-3BF8-411A-8934-C1EFADB3BB19}" srcOrd="1" destOrd="0" presId="urn:microsoft.com/office/officeart/2008/layout/HorizontalMultiLevelHierarchy"/>
    <dgm:cxn modelId="{8EFDCA1F-76EB-4A45-909E-E69EBACA7712}" type="presParOf" srcId="{080F4BEA-3BF8-411A-8934-C1EFADB3BB19}" destId="{90192DB2-450A-420F-9FDA-84938ED3071F}" srcOrd="0" destOrd="0" presId="urn:microsoft.com/office/officeart/2008/layout/HorizontalMultiLevelHierarchy"/>
    <dgm:cxn modelId="{1B66E9AE-F060-4321-8118-E0172067DD06}" type="presParOf" srcId="{080F4BEA-3BF8-411A-8934-C1EFADB3BB19}" destId="{125BB524-2D50-41EF-B66D-F6DDE97D7B55}" srcOrd="1" destOrd="0" presId="urn:microsoft.com/office/officeart/2008/layout/HorizontalMultiLevelHierarchy"/>
    <dgm:cxn modelId="{AA97AB17-32E0-433A-BEE8-50C03F876EA8}" type="presParOf" srcId="{1E20C399-2070-43D0-8DA3-9FA251271DBA}" destId="{FAD3120D-CD01-4355-B2C0-58E5387B0EA2}" srcOrd="2" destOrd="0" presId="urn:microsoft.com/office/officeart/2008/layout/HorizontalMultiLevelHierarchy"/>
    <dgm:cxn modelId="{F6F2C903-A4CA-4603-85E5-280B162E5696}" type="presParOf" srcId="{FAD3120D-CD01-4355-B2C0-58E5387B0EA2}" destId="{B798DE7B-5AB0-47F7-BAB5-6EA353FB5E27}" srcOrd="0" destOrd="0" presId="urn:microsoft.com/office/officeart/2008/layout/HorizontalMultiLevelHierarchy"/>
    <dgm:cxn modelId="{AF6D3353-B352-4738-A3EE-C0B139979A48}" type="presParOf" srcId="{1E20C399-2070-43D0-8DA3-9FA251271DBA}" destId="{9392AE82-9923-42E6-8573-5CDBA4DA8863}" srcOrd="3" destOrd="0" presId="urn:microsoft.com/office/officeart/2008/layout/HorizontalMultiLevelHierarchy"/>
    <dgm:cxn modelId="{D5CF6E43-5E17-4984-ABEF-68D15BD5D002}" type="presParOf" srcId="{9392AE82-9923-42E6-8573-5CDBA4DA8863}" destId="{B043BF6C-4A10-4245-8531-D6C601E911D4}" srcOrd="0" destOrd="0" presId="urn:microsoft.com/office/officeart/2008/layout/HorizontalMultiLevelHierarchy"/>
    <dgm:cxn modelId="{A1E59A0D-0A4B-41B6-8066-03B29A7EEF49}" type="presParOf" srcId="{9392AE82-9923-42E6-8573-5CDBA4DA8863}" destId="{E0B53A1B-EDED-493C-AF69-7AF7B4DA5F3E}" srcOrd="1" destOrd="0" presId="urn:microsoft.com/office/officeart/2008/layout/HorizontalMultiLevelHierarchy"/>
    <dgm:cxn modelId="{D2DAF845-BAB8-4BFF-9655-8D05636C17D5}" type="presParOf" srcId="{1E20C399-2070-43D0-8DA3-9FA251271DBA}" destId="{304AA6F1-5D04-49DE-9DE6-56857D31D424}" srcOrd="4" destOrd="0" presId="urn:microsoft.com/office/officeart/2008/layout/HorizontalMultiLevelHierarchy"/>
    <dgm:cxn modelId="{60E97CBF-E487-4C25-A9A2-D677BA92B18F}" type="presParOf" srcId="{304AA6F1-5D04-49DE-9DE6-56857D31D424}" destId="{20DC62AB-F269-481B-8853-6C8C800E34CC}" srcOrd="0" destOrd="0" presId="urn:microsoft.com/office/officeart/2008/layout/HorizontalMultiLevelHierarchy"/>
    <dgm:cxn modelId="{18739B42-7499-478C-8B9F-826793E138D3}" type="presParOf" srcId="{1E20C399-2070-43D0-8DA3-9FA251271DBA}" destId="{41216A51-9BD3-453B-A4C9-636916218E61}" srcOrd="5" destOrd="0" presId="urn:microsoft.com/office/officeart/2008/layout/HorizontalMultiLevelHierarchy"/>
    <dgm:cxn modelId="{A25200E6-2CA6-40EF-A745-D4B43C408B94}" type="presParOf" srcId="{41216A51-9BD3-453B-A4C9-636916218E61}" destId="{10E63C63-7B24-43CF-9571-4085F8ACE339}" srcOrd="0" destOrd="0" presId="urn:microsoft.com/office/officeart/2008/layout/HorizontalMultiLevelHierarchy"/>
    <dgm:cxn modelId="{D53B1CCD-2113-4A6A-90EC-ACD8F9D25EAE}" type="presParOf" srcId="{41216A51-9BD3-453B-A4C9-636916218E61}" destId="{7BA8D771-F3A4-455A-9E01-C3BD17544D9F}" srcOrd="1" destOrd="0" presId="urn:microsoft.com/office/officeart/2008/layout/HorizontalMultiLevelHierarchy"/>
    <dgm:cxn modelId="{5B399725-9B54-43F0-AF59-5DEA2862FEBF}" type="presParOf" srcId="{1E20C399-2070-43D0-8DA3-9FA251271DBA}" destId="{3DBCE499-52EB-4871-BB5C-B63A244E857A}" srcOrd="6" destOrd="0" presId="urn:microsoft.com/office/officeart/2008/layout/HorizontalMultiLevelHierarchy"/>
    <dgm:cxn modelId="{83B60726-9286-4E3B-B4DB-3037FB672DD3}" type="presParOf" srcId="{3DBCE499-52EB-4871-BB5C-B63A244E857A}" destId="{DA4E6731-7403-4A87-9C35-247AF71625C0}" srcOrd="0" destOrd="0" presId="urn:microsoft.com/office/officeart/2008/layout/HorizontalMultiLevelHierarchy"/>
    <dgm:cxn modelId="{BDE23347-0F2D-48AD-9AC2-1B37253A03CE}" type="presParOf" srcId="{1E20C399-2070-43D0-8DA3-9FA251271DBA}" destId="{84D126CE-A13D-45CC-A479-455723173E5E}" srcOrd="7" destOrd="0" presId="urn:microsoft.com/office/officeart/2008/layout/HorizontalMultiLevelHierarchy"/>
    <dgm:cxn modelId="{1E8B420F-6714-4890-AC89-086C34E53352}" type="presParOf" srcId="{84D126CE-A13D-45CC-A479-455723173E5E}" destId="{872D0211-3C2F-41DB-9719-53C7DE104921}" srcOrd="0" destOrd="0" presId="urn:microsoft.com/office/officeart/2008/layout/HorizontalMultiLevelHierarchy"/>
    <dgm:cxn modelId="{E15C256E-912E-4FB7-A4F2-4C47FB64A0E2}" type="presParOf" srcId="{84D126CE-A13D-45CC-A479-455723173E5E}" destId="{5249A67B-200B-434A-9062-CEF95D562CA6}" srcOrd="1" destOrd="0" presId="urn:microsoft.com/office/officeart/2008/layout/HorizontalMultiLevelHierarchy"/>
    <dgm:cxn modelId="{F9E1AC72-FF95-407A-9F09-6E47F77F6725}" type="presParOf" srcId="{1E20C399-2070-43D0-8DA3-9FA251271DBA}" destId="{F9F033DF-A082-4E3E-B228-F7C149382971}" srcOrd="8" destOrd="0" presId="urn:microsoft.com/office/officeart/2008/layout/HorizontalMultiLevelHierarchy"/>
    <dgm:cxn modelId="{80985F91-EAC5-412F-8433-55743984A0E4}" type="presParOf" srcId="{F9F033DF-A082-4E3E-B228-F7C149382971}" destId="{2FAE9373-F7DC-4FD2-BF8F-583532FBCF7D}" srcOrd="0" destOrd="0" presId="urn:microsoft.com/office/officeart/2008/layout/HorizontalMultiLevelHierarchy"/>
    <dgm:cxn modelId="{0637F705-1311-4AFD-B64C-DE7D48F649E7}" type="presParOf" srcId="{1E20C399-2070-43D0-8DA3-9FA251271DBA}" destId="{E4E0A1FD-95D0-4881-99D0-1273C53CCCC6}" srcOrd="9" destOrd="0" presId="urn:microsoft.com/office/officeart/2008/layout/HorizontalMultiLevelHierarchy"/>
    <dgm:cxn modelId="{F77B46A6-2321-4CF4-B4DB-24979C9AE04D}" type="presParOf" srcId="{E4E0A1FD-95D0-4881-99D0-1273C53CCCC6}" destId="{B0AB2E70-856D-47E0-8484-3F6FD908EAB4}" srcOrd="0" destOrd="0" presId="urn:microsoft.com/office/officeart/2008/layout/HorizontalMultiLevelHierarchy"/>
    <dgm:cxn modelId="{97972160-A636-44EE-94B3-D6BB9D7FCF27}" type="presParOf" srcId="{E4E0A1FD-95D0-4881-99D0-1273C53CCCC6}" destId="{F1C3C1B2-D706-4F81-B003-AE7AAE680E79}" srcOrd="1" destOrd="0" presId="urn:microsoft.com/office/officeart/2008/layout/HorizontalMultiLevelHierarchy"/>
    <dgm:cxn modelId="{BA5DF014-F9DF-43DB-A32D-29566ABFB9B7}" type="presParOf" srcId="{1E20C399-2070-43D0-8DA3-9FA251271DBA}" destId="{36BB7B79-BC79-4D4C-8CB0-A78CBC9B6453}" srcOrd="10" destOrd="0" presId="urn:microsoft.com/office/officeart/2008/layout/HorizontalMultiLevelHierarchy"/>
    <dgm:cxn modelId="{08522372-EE66-4F50-8D3A-5ED7D36D48C8}" type="presParOf" srcId="{36BB7B79-BC79-4D4C-8CB0-A78CBC9B6453}" destId="{FE5C6B15-0F90-4D7B-B8E8-4355DAAC2420}" srcOrd="0" destOrd="0" presId="urn:microsoft.com/office/officeart/2008/layout/HorizontalMultiLevelHierarchy"/>
    <dgm:cxn modelId="{A3758E9A-28FD-40C6-BE74-A0563FD8C57E}" type="presParOf" srcId="{1E20C399-2070-43D0-8DA3-9FA251271DBA}" destId="{54C57A7D-C191-4B0B-B443-AC588554EDE2}" srcOrd="11" destOrd="0" presId="urn:microsoft.com/office/officeart/2008/layout/HorizontalMultiLevelHierarchy"/>
    <dgm:cxn modelId="{5F3B4E65-2910-471B-B907-B94E34A40E15}" type="presParOf" srcId="{54C57A7D-C191-4B0B-B443-AC588554EDE2}" destId="{EBACCE53-D356-4E57-84EF-9F40610AC6D3}" srcOrd="0" destOrd="0" presId="urn:microsoft.com/office/officeart/2008/layout/HorizontalMultiLevelHierarchy"/>
    <dgm:cxn modelId="{EA2351D8-CE13-40F8-8960-86C43F4D46CA}" type="presParOf" srcId="{54C57A7D-C191-4B0B-B443-AC588554EDE2}" destId="{D6C9BDCB-956A-4E8A-97A5-B145087A27F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2E6D2E0-5ED3-4EF1-95D4-587AE63D654F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A0F4457-E118-4599-980D-894E1D6440DE}">
      <dgm:prSet phldrT="[Текст]" custT="1"/>
      <dgm:spPr/>
      <dgm:t>
        <a:bodyPr vert="vert"/>
        <a:lstStyle/>
        <a:p>
          <a:r>
            <a:rPr lang="ru-RU" sz="2400" dirty="0" smtClean="0"/>
            <a:t>Краевые целевые и ведомственные программы – 71,7 млн. рублей</a:t>
          </a:r>
          <a:endParaRPr lang="ru-RU" sz="2400" dirty="0"/>
        </a:p>
      </dgm:t>
    </dgm:pt>
    <dgm:pt modelId="{F73F5730-E8EA-4CB7-9018-58C867627E30}" type="parTrans" cxnId="{AD2ED8AF-D288-4864-924A-85BB60F18290}">
      <dgm:prSet/>
      <dgm:spPr/>
      <dgm:t>
        <a:bodyPr/>
        <a:lstStyle/>
        <a:p>
          <a:endParaRPr lang="ru-RU"/>
        </a:p>
      </dgm:t>
    </dgm:pt>
    <dgm:pt modelId="{7D2C13D0-FA1B-483E-8C0E-281474F2794E}" type="sibTrans" cxnId="{AD2ED8AF-D288-4864-924A-85BB60F18290}">
      <dgm:prSet/>
      <dgm:spPr/>
      <dgm:t>
        <a:bodyPr/>
        <a:lstStyle/>
        <a:p>
          <a:endParaRPr lang="ru-RU"/>
        </a:p>
      </dgm:t>
    </dgm:pt>
    <dgm:pt modelId="{BB6DBB2F-9FD0-4D8B-99BD-7C2F95BB1366}">
      <dgm:prSet phldrT="[Текст]" custT="1"/>
      <dgm:spPr/>
      <dgm:t>
        <a:bodyPr/>
        <a:lstStyle/>
        <a:p>
          <a:r>
            <a:rPr lang="ru-RU" sz="1800" dirty="0" smtClean="0"/>
            <a:t>Стимулирующие выплаты</a:t>
          </a:r>
          <a:endParaRPr lang="ru-RU" sz="1800" dirty="0"/>
        </a:p>
      </dgm:t>
    </dgm:pt>
    <dgm:pt modelId="{1B2A2418-BDFA-4B81-957E-E6AFD3657277}" type="parTrans" cxnId="{C5F5CF3D-E267-4EA1-AC17-C0200742326E}">
      <dgm:prSet/>
      <dgm:spPr/>
      <dgm:t>
        <a:bodyPr/>
        <a:lstStyle/>
        <a:p>
          <a:endParaRPr lang="ru-RU"/>
        </a:p>
      </dgm:t>
    </dgm:pt>
    <dgm:pt modelId="{01533696-49D6-4109-8530-C86B8CBE4476}" type="sibTrans" cxnId="{C5F5CF3D-E267-4EA1-AC17-C0200742326E}">
      <dgm:prSet/>
      <dgm:spPr/>
      <dgm:t>
        <a:bodyPr/>
        <a:lstStyle/>
        <a:p>
          <a:endParaRPr lang="ru-RU"/>
        </a:p>
      </dgm:t>
    </dgm:pt>
    <dgm:pt modelId="{AB52AE8A-1C14-43C9-80C2-A6AD808A6A08}">
      <dgm:prSet phldrT="[Текст]" custT="1"/>
      <dgm:spPr/>
      <dgm:t>
        <a:bodyPr/>
        <a:lstStyle/>
        <a:p>
          <a:r>
            <a:rPr lang="ru-RU" sz="1800" dirty="0" smtClean="0"/>
            <a:t>Профилактика терроризма и экстремизма – 1,4 млн. рублей</a:t>
          </a:r>
          <a:endParaRPr lang="ru-RU" sz="1800" dirty="0"/>
        </a:p>
      </dgm:t>
    </dgm:pt>
    <dgm:pt modelId="{B670DE72-7206-4978-9133-8274EFA8748B}" type="parTrans" cxnId="{29C588CB-2D43-4ABE-BBA7-15AE33516A98}">
      <dgm:prSet/>
      <dgm:spPr/>
      <dgm:t>
        <a:bodyPr/>
        <a:lstStyle/>
        <a:p>
          <a:endParaRPr lang="ru-RU"/>
        </a:p>
      </dgm:t>
    </dgm:pt>
    <dgm:pt modelId="{F8A442A2-3CB7-4DAF-B616-E27220D9F43E}" type="sibTrans" cxnId="{29C588CB-2D43-4ABE-BBA7-15AE33516A98}">
      <dgm:prSet/>
      <dgm:spPr/>
      <dgm:t>
        <a:bodyPr/>
        <a:lstStyle/>
        <a:p>
          <a:endParaRPr lang="ru-RU"/>
        </a:p>
      </dgm:t>
    </dgm:pt>
    <dgm:pt modelId="{8A2C7FAA-0CF9-49AA-9320-2BB05A4FD990}">
      <dgm:prSet phldrT="[Текст]" custT="1"/>
      <dgm:spPr/>
      <dgm:t>
        <a:bodyPr/>
        <a:lstStyle/>
        <a:p>
          <a:r>
            <a:rPr lang="ru-RU" sz="1800" dirty="0" smtClean="0"/>
            <a:t>Кадровое обеспечение сферы культуры и искусства – 4,2 млн. рублей</a:t>
          </a:r>
          <a:endParaRPr lang="ru-RU" sz="1800" dirty="0"/>
        </a:p>
      </dgm:t>
    </dgm:pt>
    <dgm:pt modelId="{C7CCCC81-9CE6-4B35-8688-FA47D3DB7CC7}" type="parTrans" cxnId="{05FC7838-BD0B-497A-8301-E2B2549FFBD3}">
      <dgm:prSet/>
      <dgm:spPr/>
      <dgm:t>
        <a:bodyPr/>
        <a:lstStyle/>
        <a:p>
          <a:endParaRPr lang="ru-RU"/>
        </a:p>
      </dgm:t>
    </dgm:pt>
    <dgm:pt modelId="{99690547-A303-4C2B-A497-A2FFEA55F481}" type="sibTrans" cxnId="{05FC7838-BD0B-497A-8301-E2B2549FFBD3}">
      <dgm:prSet/>
      <dgm:spPr/>
      <dgm:t>
        <a:bodyPr/>
        <a:lstStyle/>
        <a:p>
          <a:endParaRPr lang="ru-RU"/>
        </a:p>
      </dgm:t>
    </dgm:pt>
    <dgm:pt modelId="{EDCFD0CA-AF63-4121-908F-42C50E539190}">
      <dgm:prSet custT="1"/>
      <dgm:spPr/>
      <dgm:t>
        <a:bodyPr/>
        <a:lstStyle/>
        <a:p>
          <a:r>
            <a:rPr lang="ru-RU" sz="1800" dirty="0" smtClean="0"/>
            <a:t>Обработка чердачных помещений и деревянных конструкций</a:t>
          </a:r>
          <a:endParaRPr lang="ru-RU" sz="1800" dirty="0"/>
        </a:p>
      </dgm:t>
    </dgm:pt>
    <dgm:pt modelId="{A583EBA7-BC16-4003-9E61-CF029A20CADF}" type="parTrans" cxnId="{2AEF0D65-0505-4BC8-91AB-4E9EAD5AB1DC}">
      <dgm:prSet/>
      <dgm:spPr/>
      <dgm:t>
        <a:bodyPr/>
        <a:lstStyle/>
        <a:p>
          <a:endParaRPr lang="ru-RU"/>
        </a:p>
      </dgm:t>
    </dgm:pt>
    <dgm:pt modelId="{1DF5D36A-E959-4ABC-B1D8-B67AE4A6AFD2}" type="sibTrans" cxnId="{2AEF0D65-0505-4BC8-91AB-4E9EAD5AB1DC}">
      <dgm:prSet/>
      <dgm:spPr/>
      <dgm:t>
        <a:bodyPr/>
        <a:lstStyle/>
        <a:p>
          <a:endParaRPr lang="ru-RU"/>
        </a:p>
      </dgm:t>
    </dgm:pt>
    <dgm:pt modelId="{6069E60D-CE3C-4087-8D4D-8350212A412C}">
      <dgm:prSet custT="1"/>
      <dgm:spPr/>
      <dgm:t>
        <a:bodyPr/>
        <a:lstStyle/>
        <a:p>
          <a:r>
            <a:rPr lang="ru-RU" sz="1800" dirty="0" smtClean="0"/>
            <a:t>Безопасность образовательных учреждений – 0,6 млн. рублей</a:t>
          </a:r>
          <a:endParaRPr lang="ru-RU" sz="1800" dirty="0"/>
        </a:p>
      </dgm:t>
    </dgm:pt>
    <dgm:pt modelId="{2F161A6D-AD89-4C09-9BE8-FAF257EC67BA}" type="parTrans" cxnId="{BE9A1C22-BA92-4499-BE21-913321B64C04}">
      <dgm:prSet/>
      <dgm:spPr/>
      <dgm:t>
        <a:bodyPr/>
        <a:lstStyle/>
        <a:p>
          <a:endParaRPr lang="ru-RU"/>
        </a:p>
      </dgm:t>
    </dgm:pt>
    <dgm:pt modelId="{557D0AD7-1D4C-4111-BB81-0E8196928068}" type="sibTrans" cxnId="{BE9A1C22-BA92-4499-BE21-913321B64C04}">
      <dgm:prSet/>
      <dgm:spPr/>
      <dgm:t>
        <a:bodyPr/>
        <a:lstStyle/>
        <a:p>
          <a:endParaRPr lang="ru-RU"/>
        </a:p>
      </dgm:t>
    </dgm:pt>
    <dgm:pt modelId="{5D916323-14FE-4862-B0F0-8EBDD1FAFC1E}">
      <dgm:prSet custT="1"/>
      <dgm:spPr/>
      <dgm:t>
        <a:bodyPr/>
        <a:lstStyle/>
        <a:p>
          <a:r>
            <a:rPr lang="ru-RU" sz="1800" dirty="0" smtClean="0"/>
            <a:t>Развитие образования – 64,1 млн. рублей</a:t>
          </a:r>
          <a:endParaRPr lang="ru-RU" sz="1800" dirty="0"/>
        </a:p>
      </dgm:t>
    </dgm:pt>
    <dgm:pt modelId="{65F71618-20AF-44BF-954F-717CD78FB8C5}" type="parTrans" cxnId="{A4667D56-29ED-4499-973F-85CEA46846CD}">
      <dgm:prSet/>
      <dgm:spPr/>
      <dgm:t>
        <a:bodyPr/>
        <a:lstStyle/>
        <a:p>
          <a:endParaRPr lang="ru-RU"/>
        </a:p>
      </dgm:t>
    </dgm:pt>
    <dgm:pt modelId="{EA7B8A92-3B1F-4AB6-94D7-9A361A041960}" type="sibTrans" cxnId="{A4667D56-29ED-4499-973F-85CEA46846CD}">
      <dgm:prSet/>
      <dgm:spPr/>
      <dgm:t>
        <a:bodyPr/>
        <a:lstStyle/>
        <a:p>
          <a:endParaRPr lang="ru-RU"/>
        </a:p>
      </dgm:t>
    </dgm:pt>
    <dgm:pt modelId="{4A6EAC1B-B056-4876-913A-C79231BF2862}">
      <dgm:prSet custT="1"/>
      <dgm:spPr/>
      <dgm:t>
        <a:bodyPr/>
        <a:lstStyle/>
        <a:p>
          <a:r>
            <a:rPr lang="ru-RU" sz="1800" dirty="0" smtClean="0"/>
            <a:t>Питание</a:t>
          </a:r>
          <a:endParaRPr lang="ru-RU" sz="1800" dirty="0"/>
        </a:p>
      </dgm:t>
    </dgm:pt>
    <dgm:pt modelId="{16A1B24B-8EB7-4525-8380-AF8EC96555FA}" type="parTrans" cxnId="{C445D87B-C6CC-4672-BBA8-28D584B3CFE4}">
      <dgm:prSet/>
      <dgm:spPr/>
      <dgm:t>
        <a:bodyPr/>
        <a:lstStyle/>
        <a:p>
          <a:endParaRPr lang="ru-RU"/>
        </a:p>
      </dgm:t>
    </dgm:pt>
    <dgm:pt modelId="{999E9C1A-EF3E-4D85-9767-1F70E91C9A43}" type="sibTrans" cxnId="{C445D87B-C6CC-4672-BBA8-28D584B3CFE4}">
      <dgm:prSet/>
      <dgm:spPr/>
      <dgm:t>
        <a:bodyPr/>
        <a:lstStyle/>
        <a:p>
          <a:endParaRPr lang="ru-RU"/>
        </a:p>
      </dgm:t>
    </dgm:pt>
    <dgm:pt modelId="{3CF49DC7-DF7F-49CD-ACC5-A141DC763F84}">
      <dgm:prSet custT="1"/>
      <dgm:spPr/>
      <dgm:t>
        <a:bodyPr/>
        <a:lstStyle/>
        <a:p>
          <a:r>
            <a:rPr lang="ru-RU" sz="1800" dirty="0" smtClean="0"/>
            <a:t>Ремонт спортзалов</a:t>
          </a:r>
        </a:p>
        <a:p>
          <a:r>
            <a:rPr lang="ru-RU" sz="1800" dirty="0" smtClean="0"/>
            <a:t>Проведение ЕГЭ</a:t>
          </a:r>
          <a:endParaRPr lang="ru-RU" sz="1800" dirty="0"/>
        </a:p>
      </dgm:t>
    </dgm:pt>
    <dgm:pt modelId="{2CE303F9-7C8E-429A-B20D-7020DFFA3B10}" type="parTrans" cxnId="{7B67A930-0B3E-48D9-9852-224881E5AD4F}">
      <dgm:prSet/>
      <dgm:spPr/>
      <dgm:t>
        <a:bodyPr/>
        <a:lstStyle/>
        <a:p>
          <a:endParaRPr lang="ru-RU"/>
        </a:p>
      </dgm:t>
    </dgm:pt>
    <dgm:pt modelId="{0D9975ED-4868-4D62-B74F-798936A98CB7}" type="sibTrans" cxnId="{7B67A930-0B3E-48D9-9852-224881E5AD4F}">
      <dgm:prSet/>
      <dgm:spPr/>
      <dgm:t>
        <a:bodyPr/>
        <a:lstStyle/>
        <a:p>
          <a:endParaRPr lang="ru-RU"/>
        </a:p>
      </dgm:t>
    </dgm:pt>
    <dgm:pt modelId="{1B00B896-F6BF-454A-AACD-49A74AC5C7EF}">
      <dgm:prSet custT="1"/>
      <dgm:spPr/>
      <dgm:t>
        <a:bodyPr/>
        <a:lstStyle/>
        <a:p>
          <a:r>
            <a:rPr lang="ru-RU" sz="1800" dirty="0" smtClean="0"/>
            <a:t>Устройство ограждений</a:t>
          </a:r>
          <a:endParaRPr lang="ru-RU" sz="1800" dirty="0"/>
        </a:p>
      </dgm:t>
    </dgm:pt>
    <dgm:pt modelId="{DCB434B4-CB56-4D3A-819D-57A43622D46F}" type="parTrans" cxnId="{834AD2EC-E6DF-4394-B8AD-17C213664731}">
      <dgm:prSet/>
      <dgm:spPr/>
      <dgm:t>
        <a:bodyPr/>
        <a:lstStyle/>
        <a:p>
          <a:endParaRPr lang="ru-RU"/>
        </a:p>
      </dgm:t>
    </dgm:pt>
    <dgm:pt modelId="{9FFAAA86-1890-4ED1-9B9D-6B3EE56B36BE}" type="sibTrans" cxnId="{834AD2EC-E6DF-4394-B8AD-17C213664731}">
      <dgm:prSet/>
      <dgm:spPr/>
      <dgm:t>
        <a:bodyPr/>
        <a:lstStyle/>
        <a:p>
          <a:endParaRPr lang="ru-RU"/>
        </a:p>
      </dgm:t>
    </dgm:pt>
    <dgm:pt modelId="{03848DED-ECB9-4757-99A2-99D8D8CCC573}">
      <dgm:prSet custT="1"/>
      <dgm:spPr/>
      <dgm:t>
        <a:bodyPr/>
        <a:lstStyle/>
        <a:p>
          <a:r>
            <a:rPr lang="ru-RU" sz="1800" dirty="0" smtClean="0"/>
            <a:t>Установка домофонов и др.</a:t>
          </a:r>
          <a:endParaRPr lang="ru-RU" sz="1800" dirty="0"/>
        </a:p>
      </dgm:t>
    </dgm:pt>
    <dgm:pt modelId="{19AD6DC0-7D0A-47C1-ABF5-335D54B1E326}" type="parTrans" cxnId="{74A9BDF0-B000-408F-B645-BB2AE027F932}">
      <dgm:prSet/>
      <dgm:spPr/>
      <dgm:t>
        <a:bodyPr/>
        <a:lstStyle/>
        <a:p>
          <a:endParaRPr lang="ru-RU"/>
        </a:p>
      </dgm:t>
    </dgm:pt>
    <dgm:pt modelId="{B81EC8E7-47A0-4C09-9F88-7B45A7A5D407}" type="sibTrans" cxnId="{74A9BDF0-B000-408F-B645-BB2AE027F932}">
      <dgm:prSet/>
      <dgm:spPr/>
      <dgm:t>
        <a:bodyPr/>
        <a:lstStyle/>
        <a:p>
          <a:endParaRPr lang="ru-RU"/>
        </a:p>
      </dgm:t>
    </dgm:pt>
    <dgm:pt modelId="{44D2A2F2-C5E5-483C-A875-A1D4D76FF887}">
      <dgm:prSet custT="1"/>
      <dgm:spPr/>
      <dgm:t>
        <a:bodyPr/>
        <a:lstStyle/>
        <a:p>
          <a:r>
            <a:rPr lang="ru-RU" sz="1800" dirty="0" smtClean="0"/>
            <a:t>Видеонаблюдение</a:t>
          </a:r>
          <a:endParaRPr lang="ru-RU" sz="1800" dirty="0"/>
        </a:p>
      </dgm:t>
    </dgm:pt>
    <dgm:pt modelId="{E1F0D86A-550F-444F-9F03-7495F6150B9D}" type="parTrans" cxnId="{BF3D2CA8-9927-4098-8044-9440193137A3}">
      <dgm:prSet/>
      <dgm:spPr/>
      <dgm:t>
        <a:bodyPr/>
        <a:lstStyle/>
        <a:p>
          <a:endParaRPr lang="ru-RU"/>
        </a:p>
      </dgm:t>
    </dgm:pt>
    <dgm:pt modelId="{06CE0696-6FD5-4006-9DAC-1578D61FA62C}" type="sibTrans" cxnId="{BF3D2CA8-9927-4098-8044-9440193137A3}">
      <dgm:prSet/>
      <dgm:spPr/>
      <dgm:t>
        <a:bodyPr/>
        <a:lstStyle/>
        <a:p>
          <a:endParaRPr lang="ru-RU"/>
        </a:p>
      </dgm:t>
    </dgm:pt>
    <dgm:pt modelId="{2CF9C18B-66E1-4704-8744-9688CA684FE7}">
      <dgm:prSet custT="1"/>
      <dgm:spPr/>
      <dgm:t>
        <a:bodyPr/>
        <a:lstStyle/>
        <a:p>
          <a:r>
            <a:rPr lang="ru-RU" sz="1800" dirty="0" smtClean="0"/>
            <a:t>Выплаты стимулирующего характера</a:t>
          </a:r>
          <a:endParaRPr lang="ru-RU" sz="1800" dirty="0"/>
        </a:p>
      </dgm:t>
    </dgm:pt>
    <dgm:pt modelId="{77102D1F-FAC3-4672-9EA6-4F79C36A4C16}" type="parTrans" cxnId="{3519DC22-0B0C-4081-AE64-551213AFBDCD}">
      <dgm:prSet/>
      <dgm:spPr/>
      <dgm:t>
        <a:bodyPr/>
        <a:lstStyle/>
        <a:p>
          <a:endParaRPr lang="ru-RU"/>
        </a:p>
      </dgm:t>
    </dgm:pt>
    <dgm:pt modelId="{3DD6182E-6126-407F-8825-E2661FB60AA8}" type="sibTrans" cxnId="{3519DC22-0B0C-4081-AE64-551213AFBDCD}">
      <dgm:prSet/>
      <dgm:spPr/>
      <dgm:t>
        <a:bodyPr/>
        <a:lstStyle/>
        <a:p>
          <a:endParaRPr lang="ru-RU"/>
        </a:p>
      </dgm:t>
    </dgm:pt>
    <dgm:pt modelId="{E163DA5B-30E5-46BD-B057-1323A3ED5A64}">
      <dgm:prSet custT="1"/>
      <dgm:spPr/>
      <dgm:t>
        <a:bodyPr/>
        <a:lstStyle/>
        <a:p>
          <a:r>
            <a:rPr lang="ru-RU" sz="1800" dirty="0" smtClean="0"/>
            <a:t>Другие программы – 1,4 млн. рублей</a:t>
          </a:r>
          <a:endParaRPr lang="ru-RU" sz="1800" dirty="0"/>
        </a:p>
      </dgm:t>
    </dgm:pt>
    <dgm:pt modelId="{C3F6D5E7-6200-4771-B48D-D178D2A20643}" type="parTrans" cxnId="{93084332-903A-43FE-81A6-7C31748CA3F6}">
      <dgm:prSet/>
      <dgm:spPr/>
      <dgm:t>
        <a:bodyPr/>
        <a:lstStyle/>
        <a:p>
          <a:endParaRPr lang="ru-RU"/>
        </a:p>
      </dgm:t>
    </dgm:pt>
    <dgm:pt modelId="{C57DC6C9-57E5-41D1-87ED-25733F0984CE}" type="sibTrans" cxnId="{93084332-903A-43FE-81A6-7C31748CA3F6}">
      <dgm:prSet/>
      <dgm:spPr/>
      <dgm:t>
        <a:bodyPr/>
        <a:lstStyle/>
        <a:p>
          <a:endParaRPr lang="ru-RU"/>
        </a:p>
      </dgm:t>
    </dgm:pt>
    <dgm:pt modelId="{D92D8D41-5417-4C9A-9790-BB6481A0CC7D}" type="pres">
      <dgm:prSet presAssocID="{12E6D2E0-5ED3-4EF1-95D4-587AE63D654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B48C82-E5A5-41F8-AA3C-7BA684276F3B}" type="pres">
      <dgm:prSet presAssocID="{FA0F4457-E118-4599-980D-894E1D6440DE}" presName="root1" presStyleCnt="0"/>
      <dgm:spPr/>
    </dgm:pt>
    <dgm:pt modelId="{35B9BC07-E7E8-42FD-9C35-C17448CFDF22}" type="pres">
      <dgm:prSet presAssocID="{FA0F4457-E118-4599-980D-894E1D6440DE}" presName="LevelOneTextNode" presStyleLbl="node0" presStyleIdx="0" presStyleCnt="1" custScaleX="326725" custScaleY="1926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A09FB6D-BEE5-4632-9882-8AA9DE1E241C}" type="pres">
      <dgm:prSet presAssocID="{FA0F4457-E118-4599-980D-894E1D6440DE}" presName="level2hierChild" presStyleCnt="0"/>
      <dgm:spPr/>
    </dgm:pt>
    <dgm:pt modelId="{EAFEA45A-76A7-4AB1-ABEC-E63B4E32B5A1}" type="pres">
      <dgm:prSet presAssocID="{65F71618-20AF-44BF-954F-717CD78FB8C5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2EE6F89A-26CD-42AA-B31E-8A42BFE1D0BC}" type="pres">
      <dgm:prSet presAssocID="{65F71618-20AF-44BF-954F-717CD78FB8C5}" presName="connTx" presStyleLbl="parChTrans1D2" presStyleIdx="0" presStyleCnt="5"/>
      <dgm:spPr/>
      <dgm:t>
        <a:bodyPr/>
        <a:lstStyle/>
        <a:p>
          <a:endParaRPr lang="ru-RU"/>
        </a:p>
      </dgm:t>
    </dgm:pt>
    <dgm:pt modelId="{68E39683-BFF5-4A8A-A9AF-D526D591897B}" type="pres">
      <dgm:prSet presAssocID="{5D916323-14FE-4862-B0F0-8EBDD1FAFC1E}" presName="root2" presStyleCnt="0"/>
      <dgm:spPr/>
    </dgm:pt>
    <dgm:pt modelId="{AC961E45-757A-4C5B-8CB0-A3BD5631E893}" type="pres">
      <dgm:prSet presAssocID="{5D916323-14FE-4862-B0F0-8EBDD1FAFC1E}" presName="LevelTwoTextNode" presStyleLbl="node2" presStyleIdx="0" presStyleCnt="5" custScaleX="117211" custScaleY="1827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D9E2101-CE2E-4BAD-86DA-2BACAFE2BBAC}" type="pres">
      <dgm:prSet presAssocID="{5D916323-14FE-4862-B0F0-8EBDD1FAFC1E}" presName="level3hierChild" presStyleCnt="0"/>
      <dgm:spPr/>
    </dgm:pt>
    <dgm:pt modelId="{55459202-B0ED-48E7-B134-EEEDEB8E6F0F}" type="pres">
      <dgm:prSet presAssocID="{1B2A2418-BDFA-4B81-957E-E6AFD3657277}" presName="conn2-1" presStyleLbl="parChTrans1D3" presStyleIdx="0" presStyleCnt="8"/>
      <dgm:spPr/>
      <dgm:t>
        <a:bodyPr/>
        <a:lstStyle/>
        <a:p>
          <a:endParaRPr lang="ru-RU"/>
        </a:p>
      </dgm:t>
    </dgm:pt>
    <dgm:pt modelId="{494C8859-6D18-4DE9-87AD-68A0C0D44E27}" type="pres">
      <dgm:prSet presAssocID="{1B2A2418-BDFA-4B81-957E-E6AFD3657277}" presName="connTx" presStyleLbl="parChTrans1D3" presStyleIdx="0" presStyleCnt="8"/>
      <dgm:spPr/>
      <dgm:t>
        <a:bodyPr/>
        <a:lstStyle/>
        <a:p>
          <a:endParaRPr lang="ru-RU"/>
        </a:p>
      </dgm:t>
    </dgm:pt>
    <dgm:pt modelId="{6F81A8F5-76D9-441D-B352-2B1508DF16F5}" type="pres">
      <dgm:prSet presAssocID="{BB6DBB2F-9FD0-4D8B-99BD-7C2F95BB1366}" presName="root2" presStyleCnt="0"/>
      <dgm:spPr/>
    </dgm:pt>
    <dgm:pt modelId="{BA63A061-F416-4838-8217-92580F76B2D1}" type="pres">
      <dgm:prSet presAssocID="{BB6DBB2F-9FD0-4D8B-99BD-7C2F95BB1366}" presName="LevelTwoTextNode" presStyleLbl="node3" presStyleIdx="0" presStyleCnt="8" custScaleX="2056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80EC976-4C96-4E69-BB2B-AE02AD6B9B48}" type="pres">
      <dgm:prSet presAssocID="{BB6DBB2F-9FD0-4D8B-99BD-7C2F95BB1366}" presName="level3hierChild" presStyleCnt="0"/>
      <dgm:spPr/>
    </dgm:pt>
    <dgm:pt modelId="{50D4B6D0-AC34-4BBA-8144-34D3CB1FD46B}" type="pres">
      <dgm:prSet presAssocID="{16A1B24B-8EB7-4525-8380-AF8EC96555FA}" presName="conn2-1" presStyleLbl="parChTrans1D3" presStyleIdx="1" presStyleCnt="8"/>
      <dgm:spPr/>
      <dgm:t>
        <a:bodyPr/>
        <a:lstStyle/>
        <a:p>
          <a:endParaRPr lang="ru-RU"/>
        </a:p>
      </dgm:t>
    </dgm:pt>
    <dgm:pt modelId="{D16FB003-80B4-444F-9047-76ACE22E25F2}" type="pres">
      <dgm:prSet presAssocID="{16A1B24B-8EB7-4525-8380-AF8EC96555FA}" presName="connTx" presStyleLbl="parChTrans1D3" presStyleIdx="1" presStyleCnt="8"/>
      <dgm:spPr/>
      <dgm:t>
        <a:bodyPr/>
        <a:lstStyle/>
        <a:p>
          <a:endParaRPr lang="ru-RU"/>
        </a:p>
      </dgm:t>
    </dgm:pt>
    <dgm:pt modelId="{624F21C0-5114-4B02-AF21-4F515FBC2B1F}" type="pres">
      <dgm:prSet presAssocID="{4A6EAC1B-B056-4876-913A-C79231BF2862}" presName="root2" presStyleCnt="0"/>
      <dgm:spPr/>
    </dgm:pt>
    <dgm:pt modelId="{2E8E713D-D103-4123-9897-14C2D6340DC4}" type="pres">
      <dgm:prSet presAssocID="{4A6EAC1B-B056-4876-913A-C79231BF2862}" presName="LevelTwoTextNode" presStyleLbl="node3" presStyleIdx="1" presStyleCnt="8" custScaleX="205304" custLinFactNeighborX="162" custLinFactNeighborY="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1D4A47C-89F6-4B3D-9231-DABEDF230C0F}" type="pres">
      <dgm:prSet presAssocID="{4A6EAC1B-B056-4876-913A-C79231BF2862}" presName="level3hierChild" presStyleCnt="0"/>
      <dgm:spPr/>
    </dgm:pt>
    <dgm:pt modelId="{C5A7A08A-CD3B-4E63-91EB-E73303325BB2}" type="pres">
      <dgm:prSet presAssocID="{2CE303F9-7C8E-429A-B20D-7020DFFA3B10}" presName="conn2-1" presStyleLbl="parChTrans1D3" presStyleIdx="2" presStyleCnt="8"/>
      <dgm:spPr/>
      <dgm:t>
        <a:bodyPr/>
        <a:lstStyle/>
        <a:p>
          <a:endParaRPr lang="ru-RU"/>
        </a:p>
      </dgm:t>
    </dgm:pt>
    <dgm:pt modelId="{29DA176D-517D-4D92-A870-E2A05BE566A2}" type="pres">
      <dgm:prSet presAssocID="{2CE303F9-7C8E-429A-B20D-7020DFFA3B10}" presName="connTx" presStyleLbl="parChTrans1D3" presStyleIdx="2" presStyleCnt="8"/>
      <dgm:spPr/>
      <dgm:t>
        <a:bodyPr/>
        <a:lstStyle/>
        <a:p>
          <a:endParaRPr lang="ru-RU"/>
        </a:p>
      </dgm:t>
    </dgm:pt>
    <dgm:pt modelId="{9D9E322D-8719-4142-B697-5811D4C6AA17}" type="pres">
      <dgm:prSet presAssocID="{3CF49DC7-DF7F-49CD-ACC5-A141DC763F84}" presName="root2" presStyleCnt="0"/>
      <dgm:spPr/>
    </dgm:pt>
    <dgm:pt modelId="{382D28DD-D066-4622-83FA-8D632A2D4418}" type="pres">
      <dgm:prSet presAssocID="{3CF49DC7-DF7F-49CD-ACC5-A141DC763F84}" presName="LevelTwoTextNode" presStyleLbl="node3" presStyleIdx="2" presStyleCnt="8" custScaleX="2056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2B73B4F-CB82-4C92-8B69-D1B7BAA68D82}" type="pres">
      <dgm:prSet presAssocID="{3CF49DC7-DF7F-49CD-ACC5-A141DC763F84}" presName="level3hierChild" presStyleCnt="0"/>
      <dgm:spPr/>
    </dgm:pt>
    <dgm:pt modelId="{3F8D2D67-B843-4D03-BD67-910043DEDAA6}" type="pres">
      <dgm:prSet presAssocID="{2F161A6D-AD89-4C09-9BE8-FAF257EC67BA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5742DB99-F450-4965-B5AB-1993EFE0BADF}" type="pres">
      <dgm:prSet presAssocID="{2F161A6D-AD89-4C09-9BE8-FAF257EC67BA}" presName="connTx" presStyleLbl="parChTrans1D2" presStyleIdx="1" presStyleCnt="5"/>
      <dgm:spPr/>
      <dgm:t>
        <a:bodyPr/>
        <a:lstStyle/>
        <a:p>
          <a:endParaRPr lang="ru-RU"/>
        </a:p>
      </dgm:t>
    </dgm:pt>
    <dgm:pt modelId="{EB38BE10-BAC3-416F-BB2E-8249A63D1F54}" type="pres">
      <dgm:prSet presAssocID="{6069E60D-CE3C-4087-8D4D-8350212A412C}" presName="root2" presStyleCnt="0"/>
      <dgm:spPr/>
    </dgm:pt>
    <dgm:pt modelId="{A111B41F-CD6D-4088-9BE9-51A6EFB39DA9}" type="pres">
      <dgm:prSet presAssocID="{6069E60D-CE3C-4087-8D4D-8350212A412C}" presName="LevelTwoTextNode" presStyleLbl="node2" presStyleIdx="1" presStyleCnt="5" custScaleX="117211" custScaleY="2271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D061A5-47BE-4722-8993-DA7AE0F5C4CF}" type="pres">
      <dgm:prSet presAssocID="{6069E60D-CE3C-4087-8D4D-8350212A412C}" presName="level3hierChild" presStyleCnt="0"/>
      <dgm:spPr/>
    </dgm:pt>
    <dgm:pt modelId="{DB84FA3B-4065-4A67-9520-36128DEFF246}" type="pres">
      <dgm:prSet presAssocID="{A583EBA7-BC16-4003-9E61-CF029A20CADF}" presName="conn2-1" presStyleLbl="parChTrans1D3" presStyleIdx="3" presStyleCnt="8"/>
      <dgm:spPr/>
      <dgm:t>
        <a:bodyPr/>
        <a:lstStyle/>
        <a:p>
          <a:endParaRPr lang="ru-RU"/>
        </a:p>
      </dgm:t>
    </dgm:pt>
    <dgm:pt modelId="{3C7AB94C-A34F-4907-A4E8-19CAC465039F}" type="pres">
      <dgm:prSet presAssocID="{A583EBA7-BC16-4003-9E61-CF029A20CADF}" presName="connTx" presStyleLbl="parChTrans1D3" presStyleIdx="3" presStyleCnt="8"/>
      <dgm:spPr/>
      <dgm:t>
        <a:bodyPr/>
        <a:lstStyle/>
        <a:p>
          <a:endParaRPr lang="ru-RU"/>
        </a:p>
      </dgm:t>
    </dgm:pt>
    <dgm:pt modelId="{768DE611-2188-4457-906C-851457964EFF}" type="pres">
      <dgm:prSet presAssocID="{EDCFD0CA-AF63-4121-908F-42C50E539190}" presName="root2" presStyleCnt="0"/>
      <dgm:spPr/>
    </dgm:pt>
    <dgm:pt modelId="{4D036E7D-62A1-4998-B636-10484DCA4ECE}" type="pres">
      <dgm:prSet presAssocID="{EDCFD0CA-AF63-4121-908F-42C50E539190}" presName="LevelTwoTextNode" presStyleLbl="node3" presStyleIdx="3" presStyleCnt="8" custScaleX="205628" custScaleY="1231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6713B0D-098A-4C9C-B692-C1F615853CE5}" type="pres">
      <dgm:prSet presAssocID="{EDCFD0CA-AF63-4121-908F-42C50E539190}" presName="level3hierChild" presStyleCnt="0"/>
      <dgm:spPr/>
    </dgm:pt>
    <dgm:pt modelId="{8F718D83-AC6C-4418-9103-23B37746976C}" type="pres">
      <dgm:prSet presAssocID="{B670DE72-7206-4978-9133-8274EFA8748B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FDBE1AF7-E018-4E69-B542-CCA92F34CC9D}" type="pres">
      <dgm:prSet presAssocID="{B670DE72-7206-4978-9133-8274EFA8748B}" presName="connTx" presStyleLbl="parChTrans1D2" presStyleIdx="2" presStyleCnt="5"/>
      <dgm:spPr/>
      <dgm:t>
        <a:bodyPr/>
        <a:lstStyle/>
        <a:p>
          <a:endParaRPr lang="ru-RU"/>
        </a:p>
      </dgm:t>
    </dgm:pt>
    <dgm:pt modelId="{802DDDA4-3A06-407B-A84B-49FDE6DEA0E8}" type="pres">
      <dgm:prSet presAssocID="{AB52AE8A-1C14-43C9-80C2-A6AD808A6A08}" presName="root2" presStyleCnt="0"/>
      <dgm:spPr/>
    </dgm:pt>
    <dgm:pt modelId="{3C12FB12-D7A8-44ED-BF93-458E008A8D47}" type="pres">
      <dgm:prSet presAssocID="{AB52AE8A-1C14-43C9-80C2-A6AD808A6A08}" presName="LevelTwoTextNode" presStyleLbl="node2" presStyleIdx="2" presStyleCnt="5" custScaleX="117211" custScaleY="1983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A732E9-4395-4838-A17B-7CA447EE31E0}" type="pres">
      <dgm:prSet presAssocID="{AB52AE8A-1C14-43C9-80C2-A6AD808A6A08}" presName="level3hierChild" presStyleCnt="0"/>
      <dgm:spPr/>
    </dgm:pt>
    <dgm:pt modelId="{6095BBE6-C4B6-458B-9848-43AA486BE635}" type="pres">
      <dgm:prSet presAssocID="{DCB434B4-CB56-4D3A-819D-57A43622D46F}" presName="conn2-1" presStyleLbl="parChTrans1D3" presStyleIdx="4" presStyleCnt="8"/>
      <dgm:spPr/>
      <dgm:t>
        <a:bodyPr/>
        <a:lstStyle/>
        <a:p>
          <a:endParaRPr lang="ru-RU"/>
        </a:p>
      </dgm:t>
    </dgm:pt>
    <dgm:pt modelId="{82946916-857D-466A-B4A9-3CF5001DA3BE}" type="pres">
      <dgm:prSet presAssocID="{DCB434B4-CB56-4D3A-819D-57A43622D46F}" presName="connTx" presStyleLbl="parChTrans1D3" presStyleIdx="4" presStyleCnt="8"/>
      <dgm:spPr/>
      <dgm:t>
        <a:bodyPr/>
        <a:lstStyle/>
        <a:p>
          <a:endParaRPr lang="ru-RU"/>
        </a:p>
      </dgm:t>
    </dgm:pt>
    <dgm:pt modelId="{3C5440E6-574C-4AF9-9608-57294626E083}" type="pres">
      <dgm:prSet presAssocID="{1B00B896-F6BF-454A-AACD-49A74AC5C7EF}" presName="root2" presStyleCnt="0"/>
      <dgm:spPr/>
    </dgm:pt>
    <dgm:pt modelId="{F9DEF2EB-C36C-4064-8784-25720E63A59A}" type="pres">
      <dgm:prSet presAssocID="{1B00B896-F6BF-454A-AACD-49A74AC5C7EF}" presName="LevelTwoTextNode" presStyleLbl="node3" presStyleIdx="4" presStyleCnt="8" custScaleX="2056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9C12473-571B-4AF0-8FE9-F40EB725B8FB}" type="pres">
      <dgm:prSet presAssocID="{1B00B896-F6BF-454A-AACD-49A74AC5C7EF}" presName="level3hierChild" presStyleCnt="0"/>
      <dgm:spPr/>
    </dgm:pt>
    <dgm:pt modelId="{FB16DB95-02A3-45C8-B82D-97E82B8B0922}" type="pres">
      <dgm:prSet presAssocID="{E1F0D86A-550F-444F-9F03-7495F6150B9D}" presName="conn2-1" presStyleLbl="parChTrans1D3" presStyleIdx="5" presStyleCnt="8"/>
      <dgm:spPr/>
      <dgm:t>
        <a:bodyPr/>
        <a:lstStyle/>
        <a:p>
          <a:endParaRPr lang="ru-RU"/>
        </a:p>
      </dgm:t>
    </dgm:pt>
    <dgm:pt modelId="{FC24770E-8FB5-445A-B433-B06EA79BB1E4}" type="pres">
      <dgm:prSet presAssocID="{E1F0D86A-550F-444F-9F03-7495F6150B9D}" presName="connTx" presStyleLbl="parChTrans1D3" presStyleIdx="5" presStyleCnt="8"/>
      <dgm:spPr/>
      <dgm:t>
        <a:bodyPr/>
        <a:lstStyle/>
        <a:p>
          <a:endParaRPr lang="ru-RU"/>
        </a:p>
      </dgm:t>
    </dgm:pt>
    <dgm:pt modelId="{FFE55F09-4412-416E-98C1-CCD4AC5670A2}" type="pres">
      <dgm:prSet presAssocID="{44D2A2F2-C5E5-483C-A875-A1D4D76FF887}" presName="root2" presStyleCnt="0"/>
      <dgm:spPr/>
    </dgm:pt>
    <dgm:pt modelId="{BB80230A-33DB-488E-AA6F-09F17489BEAA}" type="pres">
      <dgm:prSet presAssocID="{44D2A2F2-C5E5-483C-A875-A1D4D76FF887}" presName="LevelTwoTextNode" presStyleLbl="node3" presStyleIdx="5" presStyleCnt="8" custScaleX="2056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2D49C6D-3C53-4A69-940C-812C75214101}" type="pres">
      <dgm:prSet presAssocID="{44D2A2F2-C5E5-483C-A875-A1D4D76FF887}" presName="level3hierChild" presStyleCnt="0"/>
      <dgm:spPr/>
    </dgm:pt>
    <dgm:pt modelId="{FFD1F94F-5A73-47B5-9B6D-B3F84AEEB2F0}" type="pres">
      <dgm:prSet presAssocID="{19AD6DC0-7D0A-47C1-ABF5-335D54B1E326}" presName="conn2-1" presStyleLbl="parChTrans1D3" presStyleIdx="6" presStyleCnt="8"/>
      <dgm:spPr/>
      <dgm:t>
        <a:bodyPr/>
        <a:lstStyle/>
        <a:p>
          <a:endParaRPr lang="ru-RU"/>
        </a:p>
      </dgm:t>
    </dgm:pt>
    <dgm:pt modelId="{56499581-73B0-4572-9810-C449539400DB}" type="pres">
      <dgm:prSet presAssocID="{19AD6DC0-7D0A-47C1-ABF5-335D54B1E326}" presName="connTx" presStyleLbl="parChTrans1D3" presStyleIdx="6" presStyleCnt="8"/>
      <dgm:spPr/>
      <dgm:t>
        <a:bodyPr/>
        <a:lstStyle/>
        <a:p>
          <a:endParaRPr lang="ru-RU"/>
        </a:p>
      </dgm:t>
    </dgm:pt>
    <dgm:pt modelId="{C124D8BF-C4F5-416A-9BEB-E2FAF2B239F6}" type="pres">
      <dgm:prSet presAssocID="{03848DED-ECB9-4757-99A2-99D8D8CCC573}" presName="root2" presStyleCnt="0"/>
      <dgm:spPr/>
    </dgm:pt>
    <dgm:pt modelId="{08752072-4541-4226-AF5F-178AF934B07D}" type="pres">
      <dgm:prSet presAssocID="{03848DED-ECB9-4757-99A2-99D8D8CCC573}" presName="LevelTwoTextNode" presStyleLbl="node3" presStyleIdx="6" presStyleCnt="8" custScaleX="2056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C30847-EA96-4115-A8B0-A156F15404F8}" type="pres">
      <dgm:prSet presAssocID="{03848DED-ECB9-4757-99A2-99D8D8CCC573}" presName="level3hierChild" presStyleCnt="0"/>
      <dgm:spPr/>
    </dgm:pt>
    <dgm:pt modelId="{FDDA449B-22B3-4F9B-8D31-8205B00BC838}" type="pres">
      <dgm:prSet presAssocID="{C7CCCC81-9CE6-4B35-8688-FA47D3DB7CC7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F2AB7D46-0BFC-4E5C-8163-28BD76C29A4F}" type="pres">
      <dgm:prSet presAssocID="{C7CCCC81-9CE6-4B35-8688-FA47D3DB7CC7}" presName="connTx" presStyleLbl="parChTrans1D2" presStyleIdx="3" presStyleCnt="5"/>
      <dgm:spPr/>
      <dgm:t>
        <a:bodyPr/>
        <a:lstStyle/>
        <a:p>
          <a:endParaRPr lang="ru-RU"/>
        </a:p>
      </dgm:t>
    </dgm:pt>
    <dgm:pt modelId="{EE526F34-EAD3-4AFF-BD20-8AAE879317B2}" type="pres">
      <dgm:prSet presAssocID="{8A2C7FAA-0CF9-49AA-9320-2BB05A4FD990}" presName="root2" presStyleCnt="0"/>
      <dgm:spPr/>
    </dgm:pt>
    <dgm:pt modelId="{7735075B-C58C-464E-8B49-A125A7B8EB9B}" type="pres">
      <dgm:prSet presAssocID="{8A2C7FAA-0CF9-49AA-9320-2BB05A4FD990}" presName="LevelTwoTextNode" presStyleLbl="node2" presStyleIdx="3" presStyleCnt="5" custScaleX="115953" custScaleY="2367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C012B0A-E711-4364-9EE3-E2A89161B4EB}" type="pres">
      <dgm:prSet presAssocID="{8A2C7FAA-0CF9-49AA-9320-2BB05A4FD990}" presName="level3hierChild" presStyleCnt="0"/>
      <dgm:spPr/>
    </dgm:pt>
    <dgm:pt modelId="{AF5A03E3-C5E3-4E81-BAAC-E586520F6078}" type="pres">
      <dgm:prSet presAssocID="{77102D1F-FAC3-4672-9EA6-4F79C36A4C16}" presName="conn2-1" presStyleLbl="parChTrans1D3" presStyleIdx="7" presStyleCnt="8"/>
      <dgm:spPr/>
      <dgm:t>
        <a:bodyPr/>
        <a:lstStyle/>
        <a:p>
          <a:endParaRPr lang="ru-RU"/>
        </a:p>
      </dgm:t>
    </dgm:pt>
    <dgm:pt modelId="{4431D450-5B66-4024-B497-9081879DAFBC}" type="pres">
      <dgm:prSet presAssocID="{77102D1F-FAC3-4672-9EA6-4F79C36A4C16}" presName="connTx" presStyleLbl="parChTrans1D3" presStyleIdx="7" presStyleCnt="8"/>
      <dgm:spPr/>
      <dgm:t>
        <a:bodyPr/>
        <a:lstStyle/>
        <a:p>
          <a:endParaRPr lang="ru-RU"/>
        </a:p>
      </dgm:t>
    </dgm:pt>
    <dgm:pt modelId="{B3C18167-7210-456A-AF7B-B3BF434B097B}" type="pres">
      <dgm:prSet presAssocID="{2CF9C18B-66E1-4704-8744-9688CA684FE7}" presName="root2" presStyleCnt="0"/>
      <dgm:spPr/>
    </dgm:pt>
    <dgm:pt modelId="{D6D81EED-446F-41E0-9AD7-B3714A9F8970}" type="pres">
      <dgm:prSet presAssocID="{2CF9C18B-66E1-4704-8744-9688CA684FE7}" presName="LevelTwoTextNode" presStyleLbl="node3" presStyleIdx="7" presStyleCnt="8" custScaleX="2071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05929A-2B8D-47FE-8DB1-9F8D12F6F961}" type="pres">
      <dgm:prSet presAssocID="{2CF9C18B-66E1-4704-8744-9688CA684FE7}" presName="level3hierChild" presStyleCnt="0"/>
      <dgm:spPr/>
    </dgm:pt>
    <dgm:pt modelId="{BC25C47F-CCA8-4B42-AA0B-96A3E8755480}" type="pres">
      <dgm:prSet presAssocID="{C3F6D5E7-6200-4771-B48D-D178D2A20643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CE387D94-F8F9-4019-9407-AC338060385D}" type="pres">
      <dgm:prSet presAssocID="{C3F6D5E7-6200-4771-B48D-D178D2A20643}" presName="connTx" presStyleLbl="parChTrans1D2" presStyleIdx="4" presStyleCnt="5"/>
      <dgm:spPr/>
      <dgm:t>
        <a:bodyPr/>
        <a:lstStyle/>
        <a:p>
          <a:endParaRPr lang="ru-RU"/>
        </a:p>
      </dgm:t>
    </dgm:pt>
    <dgm:pt modelId="{5BEE6319-4A6F-40AD-B222-645B5013D692}" type="pres">
      <dgm:prSet presAssocID="{E163DA5B-30E5-46BD-B057-1323A3ED5A64}" presName="root2" presStyleCnt="0"/>
      <dgm:spPr/>
    </dgm:pt>
    <dgm:pt modelId="{FE9A2C86-0BE8-4D9A-B96F-DA33F1C04214}" type="pres">
      <dgm:prSet presAssocID="{E163DA5B-30E5-46BD-B057-1323A3ED5A64}" presName="LevelTwoTextNode" presStyleLbl="node2" presStyleIdx="4" presStyleCnt="5" custScaleX="275483" custScaleY="1308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9C7D19D-A4D7-41DC-8514-9A5EB63F8F3D}" type="pres">
      <dgm:prSet presAssocID="{E163DA5B-30E5-46BD-B057-1323A3ED5A64}" presName="level3hierChild" presStyleCnt="0"/>
      <dgm:spPr/>
    </dgm:pt>
  </dgm:ptLst>
  <dgm:cxnLst>
    <dgm:cxn modelId="{C93292C2-5B74-42A4-881B-0BB17F667228}" type="presOf" srcId="{4A6EAC1B-B056-4876-913A-C79231BF2862}" destId="{2E8E713D-D103-4123-9897-14C2D6340DC4}" srcOrd="0" destOrd="0" presId="urn:microsoft.com/office/officeart/2008/layout/HorizontalMultiLevelHierarchy"/>
    <dgm:cxn modelId="{A6DC3798-11E0-4942-90B6-927405BCECA4}" type="presOf" srcId="{77102D1F-FAC3-4672-9EA6-4F79C36A4C16}" destId="{AF5A03E3-C5E3-4E81-BAAC-E586520F6078}" srcOrd="0" destOrd="0" presId="urn:microsoft.com/office/officeart/2008/layout/HorizontalMultiLevelHierarchy"/>
    <dgm:cxn modelId="{0E7674C9-BD9B-43EA-8E6D-BF5CC68ADED2}" type="presOf" srcId="{2F161A6D-AD89-4C09-9BE8-FAF257EC67BA}" destId="{5742DB99-F450-4965-B5AB-1993EFE0BADF}" srcOrd="1" destOrd="0" presId="urn:microsoft.com/office/officeart/2008/layout/HorizontalMultiLevelHierarchy"/>
    <dgm:cxn modelId="{6457A349-0895-46EE-8C6F-8D6A054FF799}" type="presOf" srcId="{1B2A2418-BDFA-4B81-957E-E6AFD3657277}" destId="{494C8859-6D18-4DE9-87AD-68A0C0D44E27}" srcOrd="1" destOrd="0" presId="urn:microsoft.com/office/officeart/2008/layout/HorizontalMultiLevelHierarchy"/>
    <dgm:cxn modelId="{22DA9A79-378F-45B6-AA50-A3F6353BEB5D}" type="presOf" srcId="{B670DE72-7206-4978-9133-8274EFA8748B}" destId="{8F718D83-AC6C-4418-9103-23B37746976C}" srcOrd="0" destOrd="0" presId="urn:microsoft.com/office/officeart/2008/layout/HorizontalMultiLevelHierarchy"/>
    <dgm:cxn modelId="{05FC7838-BD0B-497A-8301-E2B2549FFBD3}" srcId="{FA0F4457-E118-4599-980D-894E1D6440DE}" destId="{8A2C7FAA-0CF9-49AA-9320-2BB05A4FD990}" srcOrd="3" destOrd="0" parTransId="{C7CCCC81-9CE6-4B35-8688-FA47D3DB7CC7}" sibTransId="{99690547-A303-4C2B-A497-A2FFEA55F481}"/>
    <dgm:cxn modelId="{82092A02-EFDA-4B34-A0A5-C6C4421BC965}" type="presOf" srcId="{12E6D2E0-5ED3-4EF1-95D4-587AE63D654F}" destId="{D92D8D41-5417-4C9A-9790-BB6481A0CC7D}" srcOrd="0" destOrd="0" presId="urn:microsoft.com/office/officeart/2008/layout/HorizontalMultiLevelHierarchy"/>
    <dgm:cxn modelId="{486F1752-F115-4D35-BD1E-28EDFB17ECA4}" type="presOf" srcId="{19AD6DC0-7D0A-47C1-ABF5-335D54B1E326}" destId="{FFD1F94F-5A73-47B5-9B6D-B3F84AEEB2F0}" srcOrd="0" destOrd="0" presId="urn:microsoft.com/office/officeart/2008/layout/HorizontalMultiLevelHierarchy"/>
    <dgm:cxn modelId="{BF3D2CA8-9927-4098-8044-9440193137A3}" srcId="{AB52AE8A-1C14-43C9-80C2-A6AD808A6A08}" destId="{44D2A2F2-C5E5-483C-A875-A1D4D76FF887}" srcOrd="1" destOrd="0" parTransId="{E1F0D86A-550F-444F-9F03-7495F6150B9D}" sibTransId="{06CE0696-6FD5-4006-9DAC-1578D61FA62C}"/>
    <dgm:cxn modelId="{DC7FCEC3-1A81-4E29-A739-6A953B212859}" type="presOf" srcId="{77102D1F-FAC3-4672-9EA6-4F79C36A4C16}" destId="{4431D450-5B66-4024-B497-9081879DAFBC}" srcOrd="1" destOrd="0" presId="urn:microsoft.com/office/officeart/2008/layout/HorizontalMultiLevelHierarchy"/>
    <dgm:cxn modelId="{AEC3AA3D-7952-431A-9164-B5B0B5120066}" type="presOf" srcId="{DCB434B4-CB56-4D3A-819D-57A43622D46F}" destId="{82946916-857D-466A-B4A9-3CF5001DA3BE}" srcOrd="1" destOrd="0" presId="urn:microsoft.com/office/officeart/2008/layout/HorizontalMultiLevelHierarchy"/>
    <dgm:cxn modelId="{8C2C4202-710E-44DD-804B-2BBC1262A29D}" type="presOf" srcId="{8A2C7FAA-0CF9-49AA-9320-2BB05A4FD990}" destId="{7735075B-C58C-464E-8B49-A125A7B8EB9B}" srcOrd="0" destOrd="0" presId="urn:microsoft.com/office/officeart/2008/layout/HorizontalMultiLevelHierarchy"/>
    <dgm:cxn modelId="{8A2B9189-FB60-4B63-AFCF-C05C442F00FF}" type="presOf" srcId="{1B00B896-F6BF-454A-AACD-49A74AC5C7EF}" destId="{F9DEF2EB-C36C-4064-8784-25720E63A59A}" srcOrd="0" destOrd="0" presId="urn:microsoft.com/office/officeart/2008/layout/HorizontalMultiLevelHierarchy"/>
    <dgm:cxn modelId="{14EB58A8-791E-49E1-BFD5-5A48CFBBA2C2}" type="presOf" srcId="{B670DE72-7206-4978-9133-8274EFA8748B}" destId="{FDBE1AF7-E018-4E69-B542-CCA92F34CC9D}" srcOrd="1" destOrd="0" presId="urn:microsoft.com/office/officeart/2008/layout/HorizontalMultiLevelHierarchy"/>
    <dgm:cxn modelId="{514AF06D-7646-419D-A775-C94F0D940563}" type="presOf" srcId="{AB52AE8A-1C14-43C9-80C2-A6AD808A6A08}" destId="{3C12FB12-D7A8-44ED-BF93-458E008A8D47}" srcOrd="0" destOrd="0" presId="urn:microsoft.com/office/officeart/2008/layout/HorizontalMultiLevelHierarchy"/>
    <dgm:cxn modelId="{3519DC22-0B0C-4081-AE64-551213AFBDCD}" srcId="{8A2C7FAA-0CF9-49AA-9320-2BB05A4FD990}" destId="{2CF9C18B-66E1-4704-8744-9688CA684FE7}" srcOrd="0" destOrd="0" parTransId="{77102D1F-FAC3-4672-9EA6-4F79C36A4C16}" sibTransId="{3DD6182E-6126-407F-8825-E2661FB60AA8}"/>
    <dgm:cxn modelId="{1DE1A22D-6601-4B79-AA2C-6024E437E2F3}" type="presOf" srcId="{65F71618-20AF-44BF-954F-717CD78FB8C5}" destId="{2EE6F89A-26CD-42AA-B31E-8A42BFE1D0BC}" srcOrd="1" destOrd="0" presId="urn:microsoft.com/office/officeart/2008/layout/HorizontalMultiLevelHierarchy"/>
    <dgm:cxn modelId="{7B67A930-0B3E-48D9-9852-224881E5AD4F}" srcId="{5D916323-14FE-4862-B0F0-8EBDD1FAFC1E}" destId="{3CF49DC7-DF7F-49CD-ACC5-A141DC763F84}" srcOrd="2" destOrd="0" parTransId="{2CE303F9-7C8E-429A-B20D-7020DFFA3B10}" sibTransId="{0D9975ED-4868-4D62-B74F-798936A98CB7}"/>
    <dgm:cxn modelId="{DCF4CFAC-1DF9-46DB-81DE-BF8C5CFD8A21}" type="presOf" srcId="{44D2A2F2-C5E5-483C-A875-A1D4D76FF887}" destId="{BB80230A-33DB-488E-AA6F-09F17489BEAA}" srcOrd="0" destOrd="0" presId="urn:microsoft.com/office/officeart/2008/layout/HorizontalMultiLevelHierarchy"/>
    <dgm:cxn modelId="{2B23038C-42DD-48F9-AF84-8193E8B32DB3}" type="presOf" srcId="{E1F0D86A-550F-444F-9F03-7495F6150B9D}" destId="{FC24770E-8FB5-445A-B433-B06EA79BB1E4}" srcOrd="1" destOrd="0" presId="urn:microsoft.com/office/officeart/2008/layout/HorizontalMultiLevelHierarchy"/>
    <dgm:cxn modelId="{2AEF0D65-0505-4BC8-91AB-4E9EAD5AB1DC}" srcId="{6069E60D-CE3C-4087-8D4D-8350212A412C}" destId="{EDCFD0CA-AF63-4121-908F-42C50E539190}" srcOrd="0" destOrd="0" parTransId="{A583EBA7-BC16-4003-9E61-CF029A20CADF}" sibTransId="{1DF5D36A-E959-4ABC-B1D8-B67AE4A6AFD2}"/>
    <dgm:cxn modelId="{7643C1A8-1818-46DD-9489-DDF5E97A71A3}" type="presOf" srcId="{E163DA5B-30E5-46BD-B057-1323A3ED5A64}" destId="{FE9A2C86-0BE8-4D9A-B96F-DA33F1C04214}" srcOrd="0" destOrd="0" presId="urn:microsoft.com/office/officeart/2008/layout/HorizontalMultiLevelHierarchy"/>
    <dgm:cxn modelId="{5197093E-2DE2-4D6C-9C21-94EF65934731}" type="presOf" srcId="{A583EBA7-BC16-4003-9E61-CF029A20CADF}" destId="{3C7AB94C-A34F-4907-A4E8-19CAC465039F}" srcOrd="1" destOrd="0" presId="urn:microsoft.com/office/officeart/2008/layout/HorizontalMultiLevelHierarchy"/>
    <dgm:cxn modelId="{610A198F-8E79-4491-993A-4A788F3B92B8}" type="presOf" srcId="{C3F6D5E7-6200-4771-B48D-D178D2A20643}" destId="{CE387D94-F8F9-4019-9407-AC338060385D}" srcOrd="1" destOrd="0" presId="urn:microsoft.com/office/officeart/2008/layout/HorizontalMultiLevelHierarchy"/>
    <dgm:cxn modelId="{714462B3-7818-44B1-9FA0-F41BF1DE1374}" type="presOf" srcId="{6069E60D-CE3C-4087-8D4D-8350212A412C}" destId="{A111B41F-CD6D-4088-9BE9-51A6EFB39DA9}" srcOrd="0" destOrd="0" presId="urn:microsoft.com/office/officeart/2008/layout/HorizontalMultiLevelHierarchy"/>
    <dgm:cxn modelId="{8304C648-BFD7-4BC4-902F-6962CA692697}" type="presOf" srcId="{19AD6DC0-7D0A-47C1-ABF5-335D54B1E326}" destId="{56499581-73B0-4572-9810-C449539400DB}" srcOrd="1" destOrd="0" presId="urn:microsoft.com/office/officeart/2008/layout/HorizontalMultiLevelHierarchy"/>
    <dgm:cxn modelId="{7539235B-17E5-4B0E-9FB5-AF0A0389F4E6}" type="presOf" srcId="{EDCFD0CA-AF63-4121-908F-42C50E539190}" destId="{4D036E7D-62A1-4998-B636-10484DCA4ECE}" srcOrd="0" destOrd="0" presId="urn:microsoft.com/office/officeart/2008/layout/HorizontalMultiLevelHierarchy"/>
    <dgm:cxn modelId="{29B33482-7E87-4ADB-8105-DA2DC990931E}" type="presOf" srcId="{2CE303F9-7C8E-429A-B20D-7020DFFA3B10}" destId="{29DA176D-517D-4D92-A870-E2A05BE566A2}" srcOrd="1" destOrd="0" presId="urn:microsoft.com/office/officeart/2008/layout/HorizontalMultiLevelHierarchy"/>
    <dgm:cxn modelId="{93084332-903A-43FE-81A6-7C31748CA3F6}" srcId="{FA0F4457-E118-4599-980D-894E1D6440DE}" destId="{E163DA5B-30E5-46BD-B057-1323A3ED5A64}" srcOrd="4" destOrd="0" parTransId="{C3F6D5E7-6200-4771-B48D-D178D2A20643}" sibTransId="{C57DC6C9-57E5-41D1-87ED-25733F0984CE}"/>
    <dgm:cxn modelId="{EF4BB48D-7E09-4E1F-B854-1A06A4B807C7}" type="presOf" srcId="{5D916323-14FE-4862-B0F0-8EBDD1FAFC1E}" destId="{AC961E45-757A-4C5B-8CB0-A3BD5631E893}" srcOrd="0" destOrd="0" presId="urn:microsoft.com/office/officeart/2008/layout/HorizontalMultiLevelHierarchy"/>
    <dgm:cxn modelId="{5ABF7416-2D4B-4137-9D4C-F09228B9B944}" type="presOf" srcId="{65F71618-20AF-44BF-954F-717CD78FB8C5}" destId="{EAFEA45A-76A7-4AB1-ABEC-E63B4E32B5A1}" srcOrd="0" destOrd="0" presId="urn:microsoft.com/office/officeart/2008/layout/HorizontalMultiLevelHierarchy"/>
    <dgm:cxn modelId="{C445D87B-C6CC-4672-BBA8-28D584B3CFE4}" srcId="{5D916323-14FE-4862-B0F0-8EBDD1FAFC1E}" destId="{4A6EAC1B-B056-4876-913A-C79231BF2862}" srcOrd="1" destOrd="0" parTransId="{16A1B24B-8EB7-4525-8380-AF8EC96555FA}" sibTransId="{999E9C1A-EF3E-4D85-9767-1F70E91C9A43}"/>
    <dgm:cxn modelId="{743C2144-E8CC-445E-ACDE-22EFF4813893}" type="presOf" srcId="{DCB434B4-CB56-4D3A-819D-57A43622D46F}" destId="{6095BBE6-C4B6-458B-9848-43AA486BE635}" srcOrd="0" destOrd="0" presId="urn:microsoft.com/office/officeart/2008/layout/HorizontalMultiLevelHierarchy"/>
    <dgm:cxn modelId="{33F7DDF9-97ED-47A4-9DB1-03B119336620}" type="presOf" srcId="{2CF9C18B-66E1-4704-8744-9688CA684FE7}" destId="{D6D81EED-446F-41E0-9AD7-B3714A9F8970}" srcOrd="0" destOrd="0" presId="urn:microsoft.com/office/officeart/2008/layout/HorizontalMultiLevelHierarchy"/>
    <dgm:cxn modelId="{29C588CB-2D43-4ABE-BBA7-15AE33516A98}" srcId="{FA0F4457-E118-4599-980D-894E1D6440DE}" destId="{AB52AE8A-1C14-43C9-80C2-A6AD808A6A08}" srcOrd="2" destOrd="0" parTransId="{B670DE72-7206-4978-9133-8274EFA8748B}" sibTransId="{F8A442A2-3CB7-4DAF-B616-E27220D9F43E}"/>
    <dgm:cxn modelId="{723D3F3D-F891-490E-AA69-DD628F7D4F44}" type="presOf" srcId="{1B2A2418-BDFA-4B81-957E-E6AFD3657277}" destId="{55459202-B0ED-48E7-B134-EEEDEB8E6F0F}" srcOrd="0" destOrd="0" presId="urn:microsoft.com/office/officeart/2008/layout/HorizontalMultiLevelHierarchy"/>
    <dgm:cxn modelId="{AD2ED8AF-D288-4864-924A-85BB60F18290}" srcId="{12E6D2E0-5ED3-4EF1-95D4-587AE63D654F}" destId="{FA0F4457-E118-4599-980D-894E1D6440DE}" srcOrd="0" destOrd="0" parTransId="{F73F5730-E8EA-4CB7-9018-58C867627E30}" sibTransId="{7D2C13D0-FA1B-483E-8C0E-281474F2794E}"/>
    <dgm:cxn modelId="{C5F5CF3D-E267-4EA1-AC17-C0200742326E}" srcId="{5D916323-14FE-4862-B0F0-8EBDD1FAFC1E}" destId="{BB6DBB2F-9FD0-4D8B-99BD-7C2F95BB1366}" srcOrd="0" destOrd="0" parTransId="{1B2A2418-BDFA-4B81-957E-E6AFD3657277}" sibTransId="{01533696-49D6-4109-8530-C86B8CBE4476}"/>
    <dgm:cxn modelId="{EF7C6BAD-890D-454D-9A32-C63FBA642FD2}" type="presOf" srcId="{FA0F4457-E118-4599-980D-894E1D6440DE}" destId="{35B9BC07-E7E8-42FD-9C35-C17448CFDF22}" srcOrd="0" destOrd="0" presId="urn:microsoft.com/office/officeart/2008/layout/HorizontalMultiLevelHierarchy"/>
    <dgm:cxn modelId="{74A9BDF0-B000-408F-B645-BB2AE027F932}" srcId="{AB52AE8A-1C14-43C9-80C2-A6AD808A6A08}" destId="{03848DED-ECB9-4757-99A2-99D8D8CCC573}" srcOrd="2" destOrd="0" parTransId="{19AD6DC0-7D0A-47C1-ABF5-335D54B1E326}" sibTransId="{B81EC8E7-47A0-4C09-9F88-7B45A7A5D407}"/>
    <dgm:cxn modelId="{0C205672-87E9-4242-84C0-391A352ABE4F}" type="presOf" srcId="{E1F0D86A-550F-444F-9F03-7495F6150B9D}" destId="{FB16DB95-02A3-45C8-B82D-97E82B8B0922}" srcOrd="0" destOrd="0" presId="urn:microsoft.com/office/officeart/2008/layout/HorizontalMultiLevelHierarchy"/>
    <dgm:cxn modelId="{27DB286E-CE8B-4A21-B1AD-B3482D49C0D7}" type="presOf" srcId="{BB6DBB2F-9FD0-4D8B-99BD-7C2F95BB1366}" destId="{BA63A061-F416-4838-8217-92580F76B2D1}" srcOrd="0" destOrd="0" presId="urn:microsoft.com/office/officeart/2008/layout/HorizontalMultiLevelHierarchy"/>
    <dgm:cxn modelId="{DADCB3AB-82B9-45F9-A79D-08B5FC975542}" type="presOf" srcId="{C7CCCC81-9CE6-4B35-8688-FA47D3DB7CC7}" destId="{F2AB7D46-0BFC-4E5C-8163-28BD76C29A4F}" srcOrd="1" destOrd="0" presId="urn:microsoft.com/office/officeart/2008/layout/HorizontalMultiLevelHierarchy"/>
    <dgm:cxn modelId="{5A0D62B8-4CCD-4E4E-9694-884F886CB0DA}" type="presOf" srcId="{03848DED-ECB9-4757-99A2-99D8D8CCC573}" destId="{08752072-4541-4226-AF5F-178AF934B07D}" srcOrd="0" destOrd="0" presId="urn:microsoft.com/office/officeart/2008/layout/HorizontalMultiLevelHierarchy"/>
    <dgm:cxn modelId="{7A6A97F7-E9AA-4A90-9BFD-C9A4735F1A38}" type="presOf" srcId="{3CF49DC7-DF7F-49CD-ACC5-A141DC763F84}" destId="{382D28DD-D066-4622-83FA-8D632A2D4418}" srcOrd="0" destOrd="0" presId="urn:microsoft.com/office/officeart/2008/layout/HorizontalMultiLevelHierarchy"/>
    <dgm:cxn modelId="{1BE92F3C-442B-46E8-9517-EC24A66A43B1}" type="presOf" srcId="{2F161A6D-AD89-4C09-9BE8-FAF257EC67BA}" destId="{3F8D2D67-B843-4D03-BD67-910043DEDAA6}" srcOrd="0" destOrd="0" presId="urn:microsoft.com/office/officeart/2008/layout/HorizontalMultiLevelHierarchy"/>
    <dgm:cxn modelId="{834AD2EC-E6DF-4394-B8AD-17C213664731}" srcId="{AB52AE8A-1C14-43C9-80C2-A6AD808A6A08}" destId="{1B00B896-F6BF-454A-AACD-49A74AC5C7EF}" srcOrd="0" destOrd="0" parTransId="{DCB434B4-CB56-4D3A-819D-57A43622D46F}" sibTransId="{9FFAAA86-1890-4ED1-9B9D-6B3EE56B36BE}"/>
    <dgm:cxn modelId="{2D93212B-A546-4432-B127-F9BA4D371CC9}" type="presOf" srcId="{16A1B24B-8EB7-4525-8380-AF8EC96555FA}" destId="{D16FB003-80B4-444F-9047-76ACE22E25F2}" srcOrd="1" destOrd="0" presId="urn:microsoft.com/office/officeart/2008/layout/HorizontalMultiLevelHierarchy"/>
    <dgm:cxn modelId="{C29EBC17-129B-4998-A5B1-016C2D80CAD4}" type="presOf" srcId="{C7CCCC81-9CE6-4B35-8688-FA47D3DB7CC7}" destId="{FDDA449B-22B3-4F9B-8D31-8205B00BC838}" srcOrd="0" destOrd="0" presId="urn:microsoft.com/office/officeart/2008/layout/HorizontalMultiLevelHierarchy"/>
    <dgm:cxn modelId="{D1AFE97A-1EBC-431C-8742-4BF709032B7C}" type="presOf" srcId="{C3F6D5E7-6200-4771-B48D-D178D2A20643}" destId="{BC25C47F-CCA8-4B42-AA0B-96A3E8755480}" srcOrd="0" destOrd="0" presId="urn:microsoft.com/office/officeart/2008/layout/HorizontalMultiLevelHierarchy"/>
    <dgm:cxn modelId="{E9137F21-F5F4-49C1-B6B0-8982B18838C6}" type="presOf" srcId="{16A1B24B-8EB7-4525-8380-AF8EC96555FA}" destId="{50D4B6D0-AC34-4BBA-8144-34D3CB1FD46B}" srcOrd="0" destOrd="0" presId="urn:microsoft.com/office/officeart/2008/layout/HorizontalMultiLevelHierarchy"/>
    <dgm:cxn modelId="{8C4FA112-574D-453B-B55F-10AC99C993C9}" type="presOf" srcId="{A583EBA7-BC16-4003-9E61-CF029A20CADF}" destId="{DB84FA3B-4065-4A67-9520-36128DEFF246}" srcOrd="0" destOrd="0" presId="urn:microsoft.com/office/officeart/2008/layout/HorizontalMultiLevelHierarchy"/>
    <dgm:cxn modelId="{A4667D56-29ED-4499-973F-85CEA46846CD}" srcId="{FA0F4457-E118-4599-980D-894E1D6440DE}" destId="{5D916323-14FE-4862-B0F0-8EBDD1FAFC1E}" srcOrd="0" destOrd="0" parTransId="{65F71618-20AF-44BF-954F-717CD78FB8C5}" sibTransId="{EA7B8A92-3B1F-4AB6-94D7-9A361A041960}"/>
    <dgm:cxn modelId="{07C7665F-4B97-49A1-907E-E2545C2FB0E0}" type="presOf" srcId="{2CE303F9-7C8E-429A-B20D-7020DFFA3B10}" destId="{C5A7A08A-CD3B-4E63-91EB-E73303325BB2}" srcOrd="0" destOrd="0" presId="urn:microsoft.com/office/officeart/2008/layout/HorizontalMultiLevelHierarchy"/>
    <dgm:cxn modelId="{BE9A1C22-BA92-4499-BE21-913321B64C04}" srcId="{FA0F4457-E118-4599-980D-894E1D6440DE}" destId="{6069E60D-CE3C-4087-8D4D-8350212A412C}" srcOrd="1" destOrd="0" parTransId="{2F161A6D-AD89-4C09-9BE8-FAF257EC67BA}" sibTransId="{557D0AD7-1D4C-4111-BB81-0E8196928068}"/>
    <dgm:cxn modelId="{A2B24111-8C16-49ED-911B-32DCDBEEC057}" type="presParOf" srcId="{D92D8D41-5417-4C9A-9790-BB6481A0CC7D}" destId="{D8B48C82-E5A5-41F8-AA3C-7BA684276F3B}" srcOrd="0" destOrd="0" presId="urn:microsoft.com/office/officeart/2008/layout/HorizontalMultiLevelHierarchy"/>
    <dgm:cxn modelId="{73380FD6-4306-4462-8DFF-38DD89AB8786}" type="presParOf" srcId="{D8B48C82-E5A5-41F8-AA3C-7BA684276F3B}" destId="{35B9BC07-E7E8-42FD-9C35-C17448CFDF22}" srcOrd="0" destOrd="0" presId="urn:microsoft.com/office/officeart/2008/layout/HorizontalMultiLevelHierarchy"/>
    <dgm:cxn modelId="{70520191-4188-4DE9-8F25-B816BB39A859}" type="presParOf" srcId="{D8B48C82-E5A5-41F8-AA3C-7BA684276F3B}" destId="{2A09FB6D-BEE5-4632-9882-8AA9DE1E241C}" srcOrd="1" destOrd="0" presId="urn:microsoft.com/office/officeart/2008/layout/HorizontalMultiLevelHierarchy"/>
    <dgm:cxn modelId="{33ECD565-2E97-461D-B6E5-CD13126A8117}" type="presParOf" srcId="{2A09FB6D-BEE5-4632-9882-8AA9DE1E241C}" destId="{EAFEA45A-76A7-4AB1-ABEC-E63B4E32B5A1}" srcOrd="0" destOrd="0" presId="urn:microsoft.com/office/officeart/2008/layout/HorizontalMultiLevelHierarchy"/>
    <dgm:cxn modelId="{800FBE82-16E8-49C2-B3EC-8FE8D9213EE2}" type="presParOf" srcId="{EAFEA45A-76A7-4AB1-ABEC-E63B4E32B5A1}" destId="{2EE6F89A-26CD-42AA-B31E-8A42BFE1D0BC}" srcOrd="0" destOrd="0" presId="urn:microsoft.com/office/officeart/2008/layout/HorizontalMultiLevelHierarchy"/>
    <dgm:cxn modelId="{AA604C6B-A14B-439F-BC16-2311B8274210}" type="presParOf" srcId="{2A09FB6D-BEE5-4632-9882-8AA9DE1E241C}" destId="{68E39683-BFF5-4A8A-A9AF-D526D591897B}" srcOrd="1" destOrd="0" presId="urn:microsoft.com/office/officeart/2008/layout/HorizontalMultiLevelHierarchy"/>
    <dgm:cxn modelId="{A94707D6-A34F-46C8-AB3B-7F6E3C898031}" type="presParOf" srcId="{68E39683-BFF5-4A8A-A9AF-D526D591897B}" destId="{AC961E45-757A-4C5B-8CB0-A3BD5631E893}" srcOrd="0" destOrd="0" presId="urn:microsoft.com/office/officeart/2008/layout/HorizontalMultiLevelHierarchy"/>
    <dgm:cxn modelId="{BC16C879-35E4-4450-BC74-8FA105AD7314}" type="presParOf" srcId="{68E39683-BFF5-4A8A-A9AF-D526D591897B}" destId="{3D9E2101-CE2E-4BAD-86DA-2BACAFE2BBAC}" srcOrd="1" destOrd="0" presId="urn:microsoft.com/office/officeart/2008/layout/HorizontalMultiLevelHierarchy"/>
    <dgm:cxn modelId="{9EFC444E-95BF-41C0-8E03-D2AE80EDE0B5}" type="presParOf" srcId="{3D9E2101-CE2E-4BAD-86DA-2BACAFE2BBAC}" destId="{55459202-B0ED-48E7-B134-EEEDEB8E6F0F}" srcOrd="0" destOrd="0" presId="urn:microsoft.com/office/officeart/2008/layout/HorizontalMultiLevelHierarchy"/>
    <dgm:cxn modelId="{F6297A9F-BC83-44FB-961B-E2F56F8C8FF1}" type="presParOf" srcId="{55459202-B0ED-48E7-B134-EEEDEB8E6F0F}" destId="{494C8859-6D18-4DE9-87AD-68A0C0D44E27}" srcOrd="0" destOrd="0" presId="urn:microsoft.com/office/officeart/2008/layout/HorizontalMultiLevelHierarchy"/>
    <dgm:cxn modelId="{8344A752-755F-4C64-915B-8854F1BB6679}" type="presParOf" srcId="{3D9E2101-CE2E-4BAD-86DA-2BACAFE2BBAC}" destId="{6F81A8F5-76D9-441D-B352-2B1508DF16F5}" srcOrd="1" destOrd="0" presId="urn:microsoft.com/office/officeart/2008/layout/HorizontalMultiLevelHierarchy"/>
    <dgm:cxn modelId="{326F9CF5-E539-4D19-A8AB-104470965FAD}" type="presParOf" srcId="{6F81A8F5-76D9-441D-B352-2B1508DF16F5}" destId="{BA63A061-F416-4838-8217-92580F76B2D1}" srcOrd="0" destOrd="0" presId="urn:microsoft.com/office/officeart/2008/layout/HorizontalMultiLevelHierarchy"/>
    <dgm:cxn modelId="{6E348273-94ED-4108-A5C0-F09A27A96A4E}" type="presParOf" srcId="{6F81A8F5-76D9-441D-B352-2B1508DF16F5}" destId="{880EC976-4C96-4E69-BB2B-AE02AD6B9B48}" srcOrd="1" destOrd="0" presId="urn:microsoft.com/office/officeart/2008/layout/HorizontalMultiLevelHierarchy"/>
    <dgm:cxn modelId="{2958F21B-140A-4392-A919-B4490B4FD637}" type="presParOf" srcId="{3D9E2101-CE2E-4BAD-86DA-2BACAFE2BBAC}" destId="{50D4B6D0-AC34-4BBA-8144-34D3CB1FD46B}" srcOrd="2" destOrd="0" presId="urn:microsoft.com/office/officeart/2008/layout/HorizontalMultiLevelHierarchy"/>
    <dgm:cxn modelId="{61F38FB4-610C-417F-8A06-3812698450BB}" type="presParOf" srcId="{50D4B6D0-AC34-4BBA-8144-34D3CB1FD46B}" destId="{D16FB003-80B4-444F-9047-76ACE22E25F2}" srcOrd="0" destOrd="0" presId="urn:microsoft.com/office/officeart/2008/layout/HorizontalMultiLevelHierarchy"/>
    <dgm:cxn modelId="{67767267-35FF-484A-8A91-2914DA6C48C5}" type="presParOf" srcId="{3D9E2101-CE2E-4BAD-86DA-2BACAFE2BBAC}" destId="{624F21C0-5114-4B02-AF21-4F515FBC2B1F}" srcOrd="3" destOrd="0" presId="urn:microsoft.com/office/officeart/2008/layout/HorizontalMultiLevelHierarchy"/>
    <dgm:cxn modelId="{7D09AAC0-3E53-472B-BF29-FB122F8A8617}" type="presParOf" srcId="{624F21C0-5114-4B02-AF21-4F515FBC2B1F}" destId="{2E8E713D-D103-4123-9897-14C2D6340DC4}" srcOrd="0" destOrd="0" presId="urn:microsoft.com/office/officeart/2008/layout/HorizontalMultiLevelHierarchy"/>
    <dgm:cxn modelId="{C68E9099-B14D-4EB3-8F03-26381D0EC2CB}" type="presParOf" srcId="{624F21C0-5114-4B02-AF21-4F515FBC2B1F}" destId="{21D4A47C-89F6-4B3D-9231-DABEDF230C0F}" srcOrd="1" destOrd="0" presId="urn:microsoft.com/office/officeart/2008/layout/HorizontalMultiLevelHierarchy"/>
    <dgm:cxn modelId="{6939AA6E-9B7B-4429-8CCE-362EBB9A8A1A}" type="presParOf" srcId="{3D9E2101-CE2E-4BAD-86DA-2BACAFE2BBAC}" destId="{C5A7A08A-CD3B-4E63-91EB-E73303325BB2}" srcOrd="4" destOrd="0" presId="urn:microsoft.com/office/officeart/2008/layout/HorizontalMultiLevelHierarchy"/>
    <dgm:cxn modelId="{BFAA3451-37E5-4BD8-AAAB-A1AEE660CE15}" type="presParOf" srcId="{C5A7A08A-CD3B-4E63-91EB-E73303325BB2}" destId="{29DA176D-517D-4D92-A870-E2A05BE566A2}" srcOrd="0" destOrd="0" presId="urn:microsoft.com/office/officeart/2008/layout/HorizontalMultiLevelHierarchy"/>
    <dgm:cxn modelId="{934F8E08-ECD2-4197-A756-981E8B9B677D}" type="presParOf" srcId="{3D9E2101-CE2E-4BAD-86DA-2BACAFE2BBAC}" destId="{9D9E322D-8719-4142-B697-5811D4C6AA17}" srcOrd="5" destOrd="0" presId="urn:microsoft.com/office/officeart/2008/layout/HorizontalMultiLevelHierarchy"/>
    <dgm:cxn modelId="{F9932243-5612-4722-A3ED-5134F39F9B4A}" type="presParOf" srcId="{9D9E322D-8719-4142-B697-5811D4C6AA17}" destId="{382D28DD-D066-4622-83FA-8D632A2D4418}" srcOrd="0" destOrd="0" presId="urn:microsoft.com/office/officeart/2008/layout/HorizontalMultiLevelHierarchy"/>
    <dgm:cxn modelId="{5CE9C85A-1F78-414D-93D1-D41F449B704F}" type="presParOf" srcId="{9D9E322D-8719-4142-B697-5811D4C6AA17}" destId="{A2B73B4F-CB82-4C92-8B69-D1B7BAA68D82}" srcOrd="1" destOrd="0" presId="urn:microsoft.com/office/officeart/2008/layout/HorizontalMultiLevelHierarchy"/>
    <dgm:cxn modelId="{6775362A-5E66-4E63-A162-F2BF5E3FB5D3}" type="presParOf" srcId="{2A09FB6D-BEE5-4632-9882-8AA9DE1E241C}" destId="{3F8D2D67-B843-4D03-BD67-910043DEDAA6}" srcOrd="2" destOrd="0" presId="urn:microsoft.com/office/officeart/2008/layout/HorizontalMultiLevelHierarchy"/>
    <dgm:cxn modelId="{EDD9E071-325A-4B6E-B063-1A222BEDFD8D}" type="presParOf" srcId="{3F8D2D67-B843-4D03-BD67-910043DEDAA6}" destId="{5742DB99-F450-4965-B5AB-1993EFE0BADF}" srcOrd="0" destOrd="0" presId="urn:microsoft.com/office/officeart/2008/layout/HorizontalMultiLevelHierarchy"/>
    <dgm:cxn modelId="{AB783C9D-7388-42BD-8F74-53228750A7F4}" type="presParOf" srcId="{2A09FB6D-BEE5-4632-9882-8AA9DE1E241C}" destId="{EB38BE10-BAC3-416F-BB2E-8249A63D1F54}" srcOrd="3" destOrd="0" presId="urn:microsoft.com/office/officeart/2008/layout/HorizontalMultiLevelHierarchy"/>
    <dgm:cxn modelId="{CC943CE8-4082-4F15-9535-A5AE9C150385}" type="presParOf" srcId="{EB38BE10-BAC3-416F-BB2E-8249A63D1F54}" destId="{A111B41F-CD6D-4088-9BE9-51A6EFB39DA9}" srcOrd="0" destOrd="0" presId="urn:microsoft.com/office/officeart/2008/layout/HorizontalMultiLevelHierarchy"/>
    <dgm:cxn modelId="{FD0D2D47-8B87-476E-AEA9-8B4C42BB09E8}" type="presParOf" srcId="{EB38BE10-BAC3-416F-BB2E-8249A63D1F54}" destId="{13D061A5-47BE-4722-8993-DA7AE0F5C4CF}" srcOrd="1" destOrd="0" presId="urn:microsoft.com/office/officeart/2008/layout/HorizontalMultiLevelHierarchy"/>
    <dgm:cxn modelId="{6FC600A5-31AD-46D8-9F86-E3C2EA196B3E}" type="presParOf" srcId="{13D061A5-47BE-4722-8993-DA7AE0F5C4CF}" destId="{DB84FA3B-4065-4A67-9520-36128DEFF246}" srcOrd="0" destOrd="0" presId="urn:microsoft.com/office/officeart/2008/layout/HorizontalMultiLevelHierarchy"/>
    <dgm:cxn modelId="{8B21DCC4-07BA-4373-AFA6-8AD36A9086B5}" type="presParOf" srcId="{DB84FA3B-4065-4A67-9520-36128DEFF246}" destId="{3C7AB94C-A34F-4907-A4E8-19CAC465039F}" srcOrd="0" destOrd="0" presId="urn:microsoft.com/office/officeart/2008/layout/HorizontalMultiLevelHierarchy"/>
    <dgm:cxn modelId="{84B5E8E5-6AD1-47BB-9B9B-B336D330CE6A}" type="presParOf" srcId="{13D061A5-47BE-4722-8993-DA7AE0F5C4CF}" destId="{768DE611-2188-4457-906C-851457964EFF}" srcOrd="1" destOrd="0" presId="urn:microsoft.com/office/officeart/2008/layout/HorizontalMultiLevelHierarchy"/>
    <dgm:cxn modelId="{F4A9B9A7-3AAA-40ED-A18E-1DA48A6E0168}" type="presParOf" srcId="{768DE611-2188-4457-906C-851457964EFF}" destId="{4D036E7D-62A1-4998-B636-10484DCA4ECE}" srcOrd="0" destOrd="0" presId="urn:microsoft.com/office/officeart/2008/layout/HorizontalMultiLevelHierarchy"/>
    <dgm:cxn modelId="{46E8AD76-BE35-4AD9-8787-8923B0D37A8B}" type="presParOf" srcId="{768DE611-2188-4457-906C-851457964EFF}" destId="{76713B0D-098A-4C9C-B692-C1F615853CE5}" srcOrd="1" destOrd="0" presId="urn:microsoft.com/office/officeart/2008/layout/HorizontalMultiLevelHierarchy"/>
    <dgm:cxn modelId="{ACE07E15-00DC-401D-94EA-57E8B436D4AC}" type="presParOf" srcId="{2A09FB6D-BEE5-4632-9882-8AA9DE1E241C}" destId="{8F718D83-AC6C-4418-9103-23B37746976C}" srcOrd="4" destOrd="0" presId="urn:microsoft.com/office/officeart/2008/layout/HorizontalMultiLevelHierarchy"/>
    <dgm:cxn modelId="{E078EF12-D10C-4CED-BA38-825E81DBB088}" type="presParOf" srcId="{8F718D83-AC6C-4418-9103-23B37746976C}" destId="{FDBE1AF7-E018-4E69-B542-CCA92F34CC9D}" srcOrd="0" destOrd="0" presId="urn:microsoft.com/office/officeart/2008/layout/HorizontalMultiLevelHierarchy"/>
    <dgm:cxn modelId="{58306669-FBF2-48B5-BE02-A11DB65612EB}" type="presParOf" srcId="{2A09FB6D-BEE5-4632-9882-8AA9DE1E241C}" destId="{802DDDA4-3A06-407B-A84B-49FDE6DEA0E8}" srcOrd="5" destOrd="0" presId="urn:microsoft.com/office/officeart/2008/layout/HorizontalMultiLevelHierarchy"/>
    <dgm:cxn modelId="{9361BB5B-82CE-4AAB-B545-B11A4E9E9091}" type="presParOf" srcId="{802DDDA4-3A06-407B-A84B-49FDE6DEA0E8}" destId="{3C12FB12-D7A8-44ED-BF93-458E008A8D47}" srcOrd="0" destOrd="0" presId="urn:microsoft.com/office/officeart/2008/layout/HorizontalMultiLevelHierarchy"/>
    <dgm:cxn modelId="{3E9DF223-4C19-4198-A7A7-026A32D07D63}" type="presParOf" srcId="{802DDDA4-3A06-407B-A84B-49FDE6DEA0E8}" destId="{0FA732E9-4395-4838-A17B-7CA447EE31E0}" srcOrd="1" destOrd="0" presId="urn:microsoft.com/office/officeart/2008/layout/HorizontalMultiLevelHierarchy"/>
    <dgm:cxn modelId="{A2BEEACE-3D68-4540-A5A2-2A0405697964}" type="presParOf" srcId="{0FA732E9-4395-4838-A17B-7CA447EE31E0}" destId="{6095BBE6-C4B6-458B-9848-43AA486BE635}" srcOrd="0" destOrd="0" presId="urn:microsoft.com/office/officeart/2008/layout/HorizontalMultiLevelHierarchy"/>
    <dgm:cxn modelId="{663911FC-BF1D-4244-A5FE-0D7E1791310A}" type="presParOf" srcId="{6095BBE6-C4B6-458B-9848-43AA486BE635}" destId="{82946916-857D-466A-B4A9-3CF5001DA3BE}" srcOrd="0" destOrd="0" presId="urn:microsoft.com/office/officeart/2008/layout/HorizontalMultiLevelHierarchy"/>
    <dgm:cxn modelId="{C9F63597-33A9-4F5F-A158-2F509952EE21}" type="presParOf" srcId="{0FA732E9-4395-4838-A17B-7CA447EE31E0}" destId="{3C5440E6-574C-4AF9-9608-57294626E083}" srcOrd="1" destOrd="0" presId="urn:microsoft.com/office/officeart/2008/layout/HorizontalMultiLevelHierarchy"/>
    <dgm:cxn modelId="{45732113-85E4-488A-BB3F-2025A5640D20}" type="presParOf" srcId="{3C5440E6-574C-4AF9-9608-57294626E083}" destId="{F9DEF2EB-C36C-4064-8784-25720E63A59A}" srcOrd="0" destOrd="0" presId="urn:microsoft.com/office/officeart/2008/layout/HorizontalMultiLevelHierarchy"/>
    <dgm:cxn modelId="{BA4B9F85-7B99-428C-9B3A-3093FBCAD928}" type="presParOf" srcId="{3C5440E6-574C-4AF9-9608-57294626E083}" destId="{79C12473-571B-4AF0-8FE9-F40EB725B8FB}" srcOrd="1" destOrd="0" presId="urn:microsoft.com/office/officeart/2008/layout/HorizontalMultiLevelHierarchy"/>
    <dgm:cxn modelId="{CDCA30C8-3365-4DD1-B1AA-83AA5840D3E5}" type="presParOf" srcId="{0FA732E9-4395-4838-A17B-7CA447EE31E0}" destId="{FB16DB95-02A3-45C8-B82D-97E82B8B0922}" srcOrd="2" destOrd="0" presId="urn:microsoft.com/office/officeart/2008/layout/HorizontalMultiLevelHierarchy"/>
    <dgm:cxn modelId="{C79CB912-21BF-4AC4-A686-B9FA290C085A}" type="presParOf" srcId="{FB16DB95-02A3-45C8-B82D-97E82B8B0922}" destId="{FC24770E-8FB5-445A-B433-B06EA79BB1E4}" srcOrd="0" destOrd="0" presId="urn:microsoft.com/office/officeart/2008/layout/HorizontalMultiLevelHierarchy"/>
    <dgm:cxn modelId="{A270452E-FC7D-47E6-9478-78C77B25688C}" type="presParOf" srcId="{0FA732E9-4395-4838-A17B-7CA447EE31E0}" destId="{FFE55F09-4412-416E-98C1-CCD4AC5670A2}" srcOrd="3" destOrd="0" presId="urn:microsoft.com/office/officeart/2008/layout/HorizontalMultiLevelHierarchy"/>
    <dgm:cxn modelId="{441CBC58-4CEF-49DF-8DC8-EF32146B0BA6}" type="presParOf" srcId="{FFE55F09-4412-416E-98C1-CCD4AC5670A2}" destId="{BB80230A-33DB-488E-AA6F-09F17489BEAA}" srcOrd="0" destOrd="0" presId="urn:microsoft.com/office/officeart/2008/layout/HorizontalMultiLevelHierarchy"/>
    <dgm:cxn modelId="{EB4415D2-CBEA-45C5-912B-DBD62CF477B4}" type="presParOf" srcId="{FFE55F09-4412-416E-98C1-CCD4AC5670A2}" destId="{B2D49C6D-3C53-4A69-940C-812C75214101}" srcOrd="1" destOrd="0" presId="urn:microsoft.com/office/officeart/2008/layout/HorizontalMultiLevelHierarchy"/>
    <dgm:cxn modelId="{E550A2DF-92F5-40E4-8786-7AFEF2116D4B}" type="presParOf" srcId="{0FA732E9-4395-4838-A17B-7CA447EE31E0}" destId="{FFD1F94F-5A73-47B5-9B6D-B3F84AEEB2F0}" srcOrd="4" destOrd="0" presId="urn:microsoft.com/office/officeart/2008/layout/HorizontalMultiLevelHierarchy"/>
    <dgm:cxn modelId="{5AD6CB2D-35B2-4C2E-95CD-185751303364}" type="presParOf" srcId="{FFD1F94F-5A73-47B5-9B6D-B3F84AEEB2F0}" destId="{56499581-73B0-4572-9810-C449539400DB}" srcOrd="0" destOrd="0" presId="urn:microsoft.com/office/officeart/2008/layout/HorizontalMultiLevelHierarchy"/>
    <dgm:cxn modelId="{9036454D-E782-4878-9DEB-9E07C6B5D29D}" type="presParOf" srcId="{0FA732E9-4395-4838-A17B-7CA447EE31E0}" destId="{C124D8BF-C4F5-416A-9BEB-E2FAF2B239F6}" srcOrd="5" destOrd="0" presId="urn:microsoft.com/office/officeart/2008/layout/HorizontalMultiLevelHierarchy"/>
    <dgm:cxn modelId="{E2F5A013-568B-4108-BE4C-04BC8682F382}" type="presParOf" srcId="{C124D8BF-C4F5-416A-9BEB-E2FAF2B239F6}" destId="{08752072-4541-4226-AF5F-178AF934B07D}" srcOrd="0" destOrd="0" presId="urn:microsoft.com/office/officeart/2008/layout/HorizontalMultiLevelHierarchy"/>
    <dgm:cxn modelId="{0867088C-15CF-4715-BDB8-3AE30D6483EF}" type="presParOf" srcId="{C124D8BF-C4F5-416A-9BEB-E2FAF2B239F6}" destId="{E2C30847-EA96-4115-A8B0-A156F15404F8}" srcOrd="1" destOrd="0" presId="urn:microsoft.com/office/officeart/2008/layout/HorizontalMultiLevelHierarchy"/>
    <dgm:cxn modelId="{80CADEC6-961E-45E6-9B7A-A4D9CD674372}" type="presParOf" srcId="{2A09FB6D-BEE5-4632-9882-8AA9DE1E241C}" destId="{FDDA449B-22B3-4F9B-8D31-8205B00BC838}" srcOrd="6" destOrd="0" presId="urn:microsoft.com/office/officeart/2008/layout/HorizontalMultiLevelHierarchy"/>
    <dgm:cxn modelId="{4D0B9258-FABD-440F-B41C-FEFC271696AA}" type="presParOf" srcId="{FDDA449B-22B3-4F9B-8D31-8205B00BC838}" destId="{F2AB7D46-0BFC-4E5C-8163-28BD76C29A4F}" srcOrd="0" destOrd="0" presId="urn:microsoft.com/office/officeart/2008/layout/HorizontalMultiLevelHierarchy"/>
    <dgm:cxn modelId="{30B35FF4-AAF9-48AC-9651-C8D141A6BEDC}" type="presParOf" srcId="{2A09FB6D-BEE5-4632-9882-8AA9DE1E241C}" destId="{EE526F34-EAD3-4AFF-BD20-8AAE879317B2}" srcOrd="7" destOrd="0" presId="urn:microsoft.com/office/officeart/2008/layout/HorizontalMultiLevelHierarchy"/>
    <dgm:cxn modelId="{74938AEA-E996-4D9A-B755-89486A3388E0}" type="presParOf" srcId="{EE526F34-EAD3-4AFF-BD20-8AAE879317B2}" destId="{7735075B-C58C-464E-8B49-A125A7B8EB9B}" srcOrd="0" destOrd="0" presId="urn:microsoft.com/office/officeart/2008/layout/HorizontalMultiLevelHierarchy"/>
    <dgm:cxn modelId="{0E5B2D99-D523-4DBC-A178-E86A9AEA3D98}" type="presParOf" srcId="{EE526F34-EAD3-4AFF-BD20-8AAE879317B2}" destId="{DC012B0A-E711-4364-9EE3-E2A89161B4EB}" srcOrd="1" destOrd="0" presId="urn:microsoft.com/office/officeart/2008/layout/HorizontalMultiLevelHierarchy"/>
    <dgm:cxn modelId="{5248690F-AD63-4906-A69E-B916FA6B881A}" type="presParOf" srcId="{DC012B0A-E711-4364-9EE3-E2A89161B4EB}" destId="{AF5A03E3-C5E3-4E81-BAAC-E586520F6078}" srcOrd="0" destOrd="0" presId="urn:microsoft.com/office/officeart/2008/layout/HorizontalMultiLevelHierarchy"/>
    <dgm:cxn modelId="{9DBE9593-99D9-44BE-912C-CE0311EA0ADC}" type="presParOf" srcId="{AF5A03E3-C5E3-4E81-BAAC-E586520F6078}" destId="{4431D450-5B66-4024-B497-9081879DAFBC}" srcOrd="0" destOrd="0" presId="urn:microsoft.com/office/officeart/2008/layout/HorizontalMultiLevelHierarchy"/>
    <dgm:cxn modelId="{9F8E51F6-7FFD-4150-BCB7-4BF0B8C79FB2}" type="presParOf" srcId="{DC012B0A-E711-4364-9EE3-E2A89161B4EB}" destId="{B3C18167-7210-456A-AF7B-B3BF434B097B}" srcOrd="1" destOrd="0" presId="urn:microsoft.com/office/officeart/2008/layout/HorizontalMultiLevelHierarchy"/>
    <dgm:cxn modelId="{C5BC5DB7-2053-4698-BA2A-5905879B83E7}" type="presParOf" srcId="{B3C18167-7210-456A-AF7B-B3BF434B097B}" destId="{D6D81EED-446F-41E0-9AD7-B3714A9F8970}" srcOrd="0" destOrd="0" presId="urn:microsoft.com/office/officeart/2008/layout/HorizontalMultiLevelHierarchy"/>
    <dgm:cxn modelId="{0B04802A-B7DA-49C4-BF2F-D717C1B7D711}" type="presParOf" srcId="{B3C18167-7210-456A-AF7B-B3BF434B097B}" destId="{9D05929A-2B8D-47FE-8DB1-9F8D12F6F961}" srcOrd="1" destOrd="0" presId="urn:microsoft.com/office/officeart/2008/layout/HorizontalMultiLevelHierarchy"/>
    <dgm:cxn modelId="{FBD23B51-5DFA-42CB-8DD0-0B0C5724D029}" type="presParOf" srcId="{2A09FB6D-BEE5-4632-9882-8AA9DE1E241C}" destId="{BC25C47F-CCA8-4B42-AA0B-96A3E8755480}" srcOrd="8" destOrd="0" presId="urn:microsoft.com/office/officeart/2008/layout/HorizontalMultiLevelHierarchy"/>
    <dgm:cxn modelId="{D0CB6FFF-8609-4A59-BEA4-38A7C7E7BC97}" type="presParOf" srcId="{BC25C47F-CCA8-4B42-AA0B-96A3E8755480}" destId="{CE387D94-F8F9-4019-9407-AC338060385D}" srcOrd="0" destOrd="0" presId="urn:microsoft.com/office/officeart/2008/layout/HorizontalMultiLevelHierarchy"/>
    <dgm:cxn modelId="{7C9649E5-2BD9-463F-83B1-6BA31B97F34E}" type="presParOf" srcId="{2A09FB6D-BEE5-4632-9882-8AA9DE1E241C}" destId="{5BEE6319-4A6F-40AD-B222-645B5013D692}" srcOrd="9" destOrd="0" presId="urn:microsoft.com/office/officeart/2008/layout/HorizontalMultiLevelHierarchy"/>
    <dgm:cxn modelId="{783EA5E1-EF7B-4544-BF44-AF626D316712}" type="presParOf" srcId="{5BEE6319-4A6F-40AD-B222-645B5013D692}" destId="{FE9A2C86-0BE8-4D9A-B96F-DA33F1C04214}" srcOrd="0" destOrd="0" presId="urn:microsoft.com/office/officeart/2008/layout/HorizontalMultiLevelHierarchy"/>
    <dgm:cxn modelId="{CCA2EBA1-42E8-499F-A262-7902942B04AD}" type="presParOf" srcId="{5BEE6319-4A6F-40AD-B222-645B5013D692}" destId="{89C7D19D-A4D7-41DC-8514-9A5EB63F8F3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45D3AB-5007-42BF-983E-AFD603D6945B}">
      <dsp:nvSpPr>
        <dsp:cNvPr id="0" name=""/>
        <dsp:cNvSpPr/>
      </dsp:nvSpPr>
      <dsp:spPr>
        <a:xfrm>
          <a:off x="2228980" y="374890"/>
          <a:ext cx="4564381" cy="1585149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E1604A-101A-4B41-A924-786ED2BBA64E}">
      <dsp:nvSpPr>
        <dsp:cNvPr id="0" name=""/>
        <dsp:cNvSpPr/>
      </dsp:nvSpPr>
      <dsp:spPr>
        <a:xfrm>
          <a:off x="4075963" y="4256383"/>
          <a:ext cx="884569" cy="566124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CF6FA0-98F1-44D6-9602-44CDDFDE2E81}">
      <dsp:nvSpPr>
        <dsp:cNvPr id="0" name=""/>
        <dsp:cNvSpPr/>
      </dsp:nvSpPr>
      <dsp:spPr>
        <a:xfrm>
          <a:off x="2395280" y="4709283"/>
          <a:ext cx="4245936" cy="1061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Доходная часть бюджета МО Гулькевичский район за 2013 год</a:t>
          </a:r>
          <a:endParaRPr lang="ru-RU" sz="2000" kern="1200" dirty="0"/>
        </a:p>
      </dsp:txBody>
      <dsp:txXfrm>
        <a:off x="2395280" y="4709283"/>
        <a:ext cx="4245936" cy="1061484"/>
      </dsp:txXfrm>
    </dsp:sp>
    <dsp:sp modelId="{AC474099-90EC-431E-8396-453793F92BBB}">
      <dsp:nvSpPr>
        <dsp:cNvPr id="0" name=""/>
        <dsp:cNvSpPr/>
      </dsp:nvSpPr>
      <dsp:spPr>
        <a:xfrm>
          <a:off x="3888434" y="2082464"/>
          <a:ext cx="1592226" cy="15922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Безвозмездные поступления из других уровней бюджетной системы</a:t>
          </a:r>
          <a:endParaRPr lang="ru-RU" sz="1200" kern="1200" dirty="0"/>
        </a:p>
      </dsp:txBody>
      <dsp:txXfrm>
        <a:off x="4121610" y="2315640"/>
        <a:ext cx="1125874" cy="1125874"/>
      </dsp:txXfrm>
    </dsp:sp>
    <dsp:sp modelId="{C2E6B822-616E-4C79-9B34-42720DE5DB72}">
      <dsp:nvSpPr>
        <dsp:cNvPr id="0" name=""/>
        <dsp:cNvSpPr/>
      </dsp:nvSpPr>
      <dsp:spPr>
        <a:xfrm>
          <a:off x="2749108" y="887941"/>
          <a:ext cx="1592226" cy="1592226"/>
        </a:xfrm>
        <a:prstGeom prst="ellipse">
          <a:avLst/>
        </a:prstGeom>
        <a:gradFill rotWithShape="1">
          <a:gsLst>
            <a:gs pos="0">
              <a:schemeClr val="accent2">
                <a:lumMod val="95000"/>
              </a:schemeClr>
            </a:gs>
            <a:gs pos="100000">
              <a:schemeClr val="accent2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Налоговые доходы</a:t>
          </a:r>
          <a:endParaRPr lang="ru-RU" sz="1200" kern="1200" dirty="0"/>
        </a:p>
      </dsp:txBody>
      <dsp:txXfrm>
        <a:off x="2982284" y="1121117"/>
        <a:ext cx="1125874" cy="1125874"/>
      </dsp:txXfrm>
    </dsp:sp>
    <dsp:sp modelId="{A9B501E1-2475-45A7-B00F-B5F1E4EB5934}">
      <dsp:nvSpPr>
        <dsp:cNvPr id="0" name=""/>
        <dsp:cNvSpPr/>
      </dsp:nvSpPr>
      <dsp:spPr>
        <a:xfrm>
          <a:off x="4344840" y="491703"/>
          <a:ext cx="1592226" cy="1592226"/>
        </a:xfrm>
        <a:prstGeom prst="ellipse">
          <a:avLst/>
        </a:prstGeom>
        <a:gradFill rotWithShape="1">
          <a:gsLst>
            <a:gs pos="0">
              <a:schemeClr val="accent4">
                <a:lumMod val="95000"/>
              </a:schemeClr>
            </a:gs>
            <a:gs pos="100000">
              <a:schemeClr val="accent4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Неналоговые доходы</a:t>
          </a:r>
          <a:endParaRPr lang="ru-RU" sz="1200" kern="1200" dirty="0"/>
        </a:p>
      </dsp:txBody>
      <dsp:txXfrm>
        <a:off x="4578016" y="724879"/>
        <a:ext cx="1125874" cy="1125874"/>
      </dsp:txXfrm>
    </dsp:sp>
    <dsp:sp modelId="{84859550-8AD6-4370-83A5-02FF76CEA1E9}">
      <dsp:nvSpPr>
        <dsp:cNvPr id="0" name=""/>
        <dsp:cNvSpPr/>
      </dsp:nvSpPr>
      <dsp:spPr>
        <a:xfrm>
          <a:off x="1986566" y="-109519"/>
          <a:ext cx="5063363" cy="4542483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25C47F-CCA8-4B42-AA0B-96A3E8755480}">
      <dsp:nvSpPr>
        <dsp:cNvPr id="0" name=""/>
        <dsp:cNvSpPr/>
      </dsp:nvSpPr>
      <dsp:spPr>
        <a:xfrm>
          <a:off x="1746473" y="3312368"/>
          <a:ext cx="304101" cy="27798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2050" y="0"/>
              </a:lnTo>
              <a:lnTo>
                <a:pt x="152050" y="2779857"/>
              </a:lnTo>
              <a:lnTo>
                <a:pt x="304101" y="277985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1828613" y="4632385"/>
        <a:ext cx="139822" cy="139822"/>
      </dsp:txXfrm>
    </dsp:sp>
    <dsp:sp modelId="{C4D1C391-3FF5-4AF8-B1A8-024D44D23A99}">
      <dsp:nvSpPr>
        <dsp:cNvPr id="0" name=""/>
        <dsp:cNvSpPr/>
      </dsp:nvSpPr>
      <dsp:spPr>
        <a:xfrm>
          <a:off x="5442372" y="5346158"/>
          <a:ext cx="3041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4101" y="4572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586820" y="5384275"/>
        <a:ext cx="15205" cy="15205"/>
      </dsp:txXfrm>
    </dsp:sp>
    <dsp:sp modelId="{1B68DCA4-7CB3-421D-9646-B7494E9AE68C}">
      <dsp:nvSpPr>
        <dsp:cNvPr id="0" name=""/>
        <dsp:cNvSpPr/>
      </dsp:nvSpPr>
      <dsp:spPr>
        <a:xfrm>
          <a:off x="1746473" y="3312368"/>
          <a:ext cx="304101" cy="20795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2050" y="0"/>
              </a:lnTo>
              <a:lnTo>
                <a:pt x="152050" y="2079510"/>
              </a:lnTo>
              <a:lnTo>
                <a:pt x="304101" y="207951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1845983" y="4299582"/>
        <a:ext cx="105081" cy="105081"/>
      </dsp:txXfrm>
    </dsp:sp>
    <dsp:sp modelId="{AF5A03E3-C5E3-4E81-BAAC-E586520F6078}">
      <dsp:nvSpPr>
        <dsp:cNvPr id="0" name=""/>
        <dsp:cNvSpPr/>
      </dsp:nvSpPr>
      <dsp:spPr>
        <a:xfrm>
          <a:off x="5468935" y="4510627"/>
          <a:ext cx="3041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4101" y="4572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613383" y="4548744"/>
        <a:ext cx="15205" cy="15205"/>
      </dsp:txXfrm>
    </dsp:sp>
    <dsp:sp modelId="{FDDA449B-22B3-4F9B-8D31-8205B00BC838}">
      <dsp:nvSpPr>
        <dsp:cNvPr id="0" name=""/>
        <dsp:cNvSpPr/>
      </dsp:nvSpPr>
      <dsp:spPr>
        <a:xfrm>
          <a:off x="1746473" y="3312368"/>
          <a:ext cx="304101" cy="12439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2050" y="0"/>
              </a:lnTo>
              <a:lnTo>
                <a:pt x="152050" y="1243979"/>
              </a:lnTo>
              <a:lnTo>
                <a:pt x="304101" y="124397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866509" y="3902342"/>
        <a:ext cx="64030" cy="64030"/>
      </dsp:txXfrm>
    </dsp:sp>
    <dsp:sp modelId="{FB16DB95-02A3-45C8-B82D-97E82B8B0922}">
      <dsp:nvSpPr>
        <dsp:cNvPr id="0" name=""/>
        <dsp:cNvSpPr/>
      </dsp:nvSpPr>
      <dsp:spPr>
        <a:xfrm>
          <a:off x="5480795" y="3213284"/>
          <a:ext cx="3041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4101" y="4572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625243" y="3251401"/>
        <a:ext cx="15205" cy="15205"/>
      </dsp:txXfrm>
    </dsp:sp>
    <dsp:sp modelId="{8F718D83-AC6C-4418-9103-23B37746976C}">
      <dsp:nvSpPr>
        <dsp:cNvPr id="0" name=""/>
        <dsp:cNvSpPr/>
      </dsp:nvSpPr>
      <dsp:spPr>
        <a:xfrm>
          <a:off x="1746473" y="3213284"/>
          <a:ext cx="3041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99083"/>
              </a:moveTo>
              <a:lnTo>
                <a:pt x="152050" y="99083"/>
              </a:lnTo>
              <a:lnTo>
                <a:pt x="152050" y="45720"/>
              </a:lnTo>
              <a:lnTo>
                <a:pt x="304101" y="4572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890805" y="3251285"/>
        <a:ext cx="15437" cy="15437"/>
      </dsp:txXfrm>
    </dsp:sp>
    <dsp:sp modelId="{DB84FA3B-4065-4A67-9520-36128DEFF246}">
      <dsp:nvSpPr>
        <dsp:cNvPr id="0" name=""/>
        <dsp:cNvSpPr/>
      </dsp:nvSpPr>
      <dsp:spPr>
        <a:xfrm>
          <a:off x="5442980" y="1654255"/>
          <a:ext cx="3041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4101" y="4572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587428" y="1692373"/>
        <a:ext cx="15205" cy="15205"/>
      </dsp:txXfrm>
    </dsp:sp>
    <dsp:sp modelId="{3F8D2D67-B843-4D03-BD67-910043DEDAA6}">
      <dsp:nvSpPr>
        <dsp:cNvPr id="0" name=""/>
        <dsp:cNvSpPr/>
      </dsp:nvSpPr>
      <dsp:spPr>
        <a:xfrm>
          <a:off x="1746473" y="1699975"/>
          <a:ext cx="304101" cy="1612392"/>
        </a:xfrm>
        <a:custGeom>
          <a:avLst/>
          <a:gdLst/>
          <a:ahLst/>
          <a:cxnLst/>
          <a:rect l="0" t="0" r="0" b="0"/>
          <a:pathLst>
            <a:path>
              <a:moveTo>
                <a:pt x="0" y="1612392"/>
              </a:moveTo>
              <a:lnTo>
                <a:pt x="152050" y="1612392"/>
              </a:lnTo>
              <a:lnTo>
                <a:pt x="152050" y="0"/>
              </a:lnTo>
              <a:lnTo>
                <a:pt x="304101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857504" y="2465151"/>
        <a:ext cx="82040" cy="82040"/>
      </dsp:txXfrm>
    </dsp:sp>
    <dsp:sp modelId="{55459202-B0ED-48E7-B134-EEEDEB8E6F0F}">
      <dsp:nvSpPr>
        <dsp:cNvPr id="0" name=""/>
        <dsp:cNvSpPr/>
      </dsp:nvSpPr>
      <dsp:spPr>
        <a:xfrm>
          <a:off x="5449184" y="520888"/>
          <a:ext cx="3041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4101" y="4572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593632" y="559006"/>
        <a:ext cx="15205" cy="15205"/>
      </dsp:txXfrm>
    </dsp:sp>
    <dsp:sp modelId="{EAFEA45A-76A7-4AB1-ABEC-E63B4E32B5A1}">
      <dsp:nvSpPr>
        <dsp:cNvPr id="0" name=""/>
        <dsp:cNvSpPr/>
      </dsp:nvSpPr>
      <dsp:spPr>
        <a:xfrm>
          <a:off x="1746473" y="566608"/>
          <a:ext cx="304101" cy="2745759"/>
        </a:xfrm>
        <a:custGeom>
          <a:avLst/>
          <a:gdLst/>
          <a:ahLst/>
          <a:cxnLst/>
          <a:rect l="0" t="0" r="0" b="0"/>
          <a:pathLst>
            <a:path>
              <a:moveTo>
                <a:pt x="0" y="2745759"/>
              </a:moveTo>
              <a:lnTo>
                <a:pt x="152050" y="2745759"/>
              </a:lnTo>
              <a:lnTo>
                <a:pt x="152050" y="0"/>
              </a:lnTo>
              <a:lnTo>
                <a:pt x="304101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1829460" y="1870424"/>
        <a:ext cx="138127" cy="138127"/>
      </dsp:txXfrm>
    </dsp:sp>
    <dsp:sp modelId="{35B9BC07-E7E8-42FD-9C35-C17448CFDF22}">
      <dsp:nvSpPr>
        <dsp:cNvPr id="0" name=""/>
        <dsp:cNvSpPr/>
      </dsp:nvSpPr>
      <dsp:spPr>
        <a:xfrm rot="16200000">
          <a:off x="-1651936" y="2442607"/>
          <a:ext cx="5057299" cy="17395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Муниципальные целевые программы – 34,9 млн. рублей</a:t>
          </a:r>
          <a:endParaRPr lang="ru-RU" sz="2400" kern="1200" dirty="0"/>
        </a:p>
      </dsp:txBody>
      <dsp:txXfrm>
        <a:off x="-1651936" y="2442607"/>
        <a:ext cx="5057299" cy="1739521"/>
      </dsp:txXfrm>
    </dsp:sp>
    <dsp:sp modelId="{AC961E45-757A-4C5B-8CB0-A3BD5631E893}">
      <dsp:nvSpPr>
        <dsp:cNvPr id="0" name=""/>
        <dsp:cNvSpPr/>
      </dsp:nvSpPr>
      <dsp:spPr>
        <a:xfrm>
          <a:off x="2050575" y="229269"/>
          <a:ext cx="3398608" cy="6746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Развитие образования – 16,6 млн. рублей</a:t>
          </a:r>
          <a:endParaRPr lang="ru-RU" sz="1800" kern="1200" dirty="0"/>
        </a:p>
      </dsp:txBody>
      <dsp:txXfrm>
        <a:off x="2050575" y="229269"/>
        <a:ext cx="3398608" cy="674679"/>
      </dsp:txXfrm>
    </dsp:sp>
    <dsp:sp modelId="{BA63A061-F416-4838-8217-92580F76B2D1}">
      <dsp:nvSpPr>
        <dsp:cNvPr id="0" name=""/>
        <dsp:cNvSpPr/>
      </dsp:nvSpPr>
      <dsp:spPr>
        <a:xfrm>
          <a:off x="5753285" y="249244"/>
          <a:ext cx="3126590" cy="6347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Выплаты стимулирующего характера</a:t>
          </a:r>
          <a:endParaRPr lang="ru-RU" sz="1800" kern="1200" dirty="0"/>
        </a:p>
      </dsp:txBody>
      <dsp:txXfrm>
        <a:off x="5753285" y="249244"/>
        <a:ext cx="3126590" cy="634728"/>
      </dsp:txXfrm>
    </dsp:sp>
    <dsp:sp modelId="{A111B41F-CD6D-4088-9BE9-51A6EFB39DA9}">
      <dsp:nvSpPr>
        <dsp:cNvPr id="0" name=""/>
        <dsp:cNvSpPr/>
      </dsp:nvSpPr>
      <dsp:spPr>
        <a:xfrm>
          <a:off x="2050575" y="1105665"/>
          <a:ext cx="3392405" cy="11886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Комплексные меры по охране здоровья учащихся и работников, обеспечение безопасности – 8,8 млн. рублей</a:t>
          </a:r>
          <a:endParaRPr lang="ru-RU" sz="1800" kern="1200" dirty="0"/>
        </a:p>
      </dsp:txBody>
      <dsp:txXfrm>
        <a:off x="2050575" y="1105665"/>
        <a:ext cx="3392405" cy="1188620"/>
      </dsp:txXfrm>
    </dsp:sp>
    <dsp:sp modelId="{4D036E7D-62A1-4998-B636-10484DCA4ECE}">
      <dsp:nvSpPr>
        <dsp:cNvPr id="0" name=""/>
        <dsp:cNvSpPr/>
      </dsp:nvSpPr>
      <dsp:spPr>
        <a:xfrm>
          <a:off x="5747082" y="999865"/>
          <a:ext cx="3126590" cy="14002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Противопожарные мероприятия и капитальный и текущий ремонт учреждений общего образования</a:t>
          </a:r>
          <a:endParaRPr lang="ru-RU" sz="1800" kern="1200" dirty="0"/>
        </a:p>
      </dsp:txBody>
      <dsp:txXfrm>
        <a:off x="5747082" y="999865"/>
        <a:ext cx="3126590" cy="1400220"/>
      </dsp:txXfrm>
    </dsp:sp>
    <dsp:sp modelId="{3C12FB12-D7A8-44ED-BF93-458E008A8D47}">
      <dsp:nvSpPr>
        <dsp:cNvPr id="0" name=""/>
        <dsp:cNvSpPr/>
      </dsp:nvSpPr>
      <dsp:spPr>
        <a:xfrm>
          <a:off x="2050575" y="2747916"/>
          <a:ext cx="3430220" cy="10221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Комплексные меры по охране здоровья воспитанников и работников, обеспечению безопасности – 3,5 млн. рублей</a:t>
          </a:r>
          <a:endParaRPr lang="ru-RU" sz="1800" kern="1200" dirty="0"/>
        </a:p>
      </dsp:txBody>
      <dsp:txXfrm>
        <a:off x="2050575" y="2747916"/>
        <a:ext cx="3430220" cy="1022175"/>
      </dsp:txXfrm>
    </dsp:sp>
    <dsp:sp modelId="{BB80230A-33DB-488E-AA6F-09F17489BEAA}">
      <dsp:nvSpPr>
        <dsp:cNvPr id="0" name=""/>
        <dsp:cNvSpPr/>
      </dsp:nvSpPr>
      <dsp:spPr>
        <a:xfrm>
          <a:off x="5784897" y="2515978"/>
          <a:ext cx="3126590" cy="1486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Противопожарные мероприятия и капитальный и текущий ремонт учреждений дошкольного образования</a:t>
          </a:r>
          <a:endParaRPr lang="ru-RU" sz="1800" kern="1200" dirty="0"/>
        </a:p>
      </dsp:txBody>
      <dsp:txXfrm>
        <a:off x="5784897" y="2515978"/>
        <a:ext cx="3126590" cy="1486050"/>
      </dsp:txXfrm>
    </dsp:sp>
    <dsp:sp modelId="{7735075B-C58C-464E-8B49-A125A7B8EB9B}">
      <dsp:nvSpPr>
        <dsp:cNvPr id="0" name=""/>
        <dsp:cNvSpPr/>
      </dsp:nvSpPr>
      <dsp:spPr>
        <a:xfrm>
          <a:off x="2050575" y="4168159"/>
          <a:ext cx="3418360" cy="7763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Развитие общественной инфраструктуры – 1,0 млн. рублей</a:t>
          </a:r>
          <a:endParaRPr lang="ru-RU" sz="1800" kern="1200" dirty="0"/>
        </a:p>
      </dsp:txBody>
      <dsp:txXfrm>
        <a:off x="2050575" y="4168159"/>
        <a:ext cx="3418360" cy="776376"/>
      </dsp:txXfrm>
    </dsp:sp>
    <dsp:sp modelId="{D6D81EED-446F-41E0-9AD7-B3714A9F8970}">
      <dsp:nvSpPr>
        <dsp:cNvPr id="0" name=""/>
        <dsp:cNvSpPr/>
      </dsp:nvSpPr>
      <dsp:spPr>
        <a:xfrm>
          <a:off x="5773037" y="4117921"/>
          <a:ext cx="3149002" cy="8768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Изготовление ПСД для строительства детского сада в с. </a:t>
          </a:r>
          <a:r>
            <a:rPr lang="ru-RU" sz="1800" kern="1200" dirty="0" err="1" smtClean="0"/>
            <a:t>Новоукраинском</a:t>
          </a:r>
          <a:endParaRPr lang="ru-RU" sz="1800" kern="1200" dirty="0"/>
        </a:p>
      </dsp:txBody>
      <dsp:txXfrm>
        <a:off x="5773037" y="4117921"/>
        <a:ext cx="3149002" cy="876850"/>
      </dsp:txXfrm>
    </dsp:sp>
    <dsp:sp modelId="{CEBCA110-B27C-4736-B3FF-0836204CA683}">
      <dsp:nvSpPr>
        <dsp:cNvPr id="0" name=""/>
        <dsp:cNvSpPr/>
      </dsp:nvSpPr>
      <dsp:spPr>
        <a:xfrm>
          <a:off x="2050575" y="5110665"/>
          <a:ext cx="3391797" cy="5624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Профилактика терроризма и экстремизма – 2,1 млн. рублей</a:t>
          </a:r>
          <a:endParaRPr lang="ru-RU" sz="1800" kern="1200" dirty="0"/>
        </a:p>
      </dsp:txBody>
      <dsp:txXfrm>
        <a:off x="2050575" y="5110665"/>
        <a:ext cx="3391797" cy="562425"/>
      </dsp:txXfrm>
    </dsp:sp>
    <dsp:sp modelId="{3B0C18E9-8FA3-4E0A-8EBF-32C25D378804}">
      <dsp:nvSpPr>
        <dsp:cNvPr id="0" name=""/>
        <dsp:cNvSpPr/>
      </dsp:nvSpPr>
      <dsp:spPr>
        <a:xfrm>
          <a:off x="5746473" y="5110665"/>
          <a:ext cx="3164496" cy="5624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Устройство ограждения в школах</a:t>
          </a:r>
          <a:endParaRPr lang="ru-RU" sz="1800" kern="1200" dirty="0"/>
        </a:p>
      </dsp:txBody>
      <dsp:txXfrm>
        <a:off x="5746473" y="5110665"/>
        <a:ext cx="3164496" cy="562425"/>
      </dsp:txXfrm>
    </dsp:sp>
    <dsp:sp modelId="{FE9A2C86-0BE8-4D9A-B96F-DA33F1C04214}">
      <dsp:nvSpPr>
        <dsp:cNvPr id="0" name=""/>
        <dsp:cNvSpPr/>
      </dsp:nvSpPr>
      <dsp:spPr>
        <a:xfrm>
          <a:off x="2050575" y="5788983"/>
          <a:ext cx="4188740" cy="6064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Другие программы – 2,9 млн. рублей</a:t>
          </a:r>
          <a:endParaRPr lang="ru-RU" sz="1800" kern="1200" dirty="0"/>
        </a:p>
      </dsp:txBody>
      <dsp:txXfrm>
        <a:off x="2050575" y="5788983"/>
        <a:ext cx="4188740" cy="60648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9EB9EB-8823-473A-B16F-0961FBFCCF9A}">
      <dsp:nvSpPr>
        <dsp:cNvPr id="0" name=""/>
        <dsp:cNvSpPr/>
      </dsp:nvSpPr>
      <dsp:spPr>
        <a:xfrm>
          <a:off x="3357" y="322965"/>
          <a:ext cx="2018614" cy="797296"/>
        </a:xfrm>
        <a:prstGeom prst="rect">
          <a:avLst/>
        </a:prstGeom>
        <a:gradFill rotWithShape="1">
          <a:gsLst>
            <a:gs pos="0">
              <a:schemeClr val="accent2">
                <a:lumMod val="95000"/>
              </a:schemeClr>
            </a:gs>
            <a:gs pos="100000">
              <a:schemeClr val="accent2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09 01 Стационарная медицинская помощь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179611,1 тыс. рублей</a:t>
          </a:r>
          <a:endParaRPr lang="ru-RU" sz="1300" kern="1200" dirty="0"/>
        </a:p>
      </dsp:txBody>
      <dsp:txXfrm>
        <a:off x="3357" y="322965"/>
        <a:ext cx="2018614" cy="797296"/>
      </dsp:txXfrm>
    </dsp:sp>
    <dsp:sp modelId="{239F9F27-5E5C-4795-8B66-56C5637C2146}">
      <dsp:nvSpPr>
        <dsp:cNvPr id="0" name=""/>
        <dsp:cNvSpPr/>
      </dsp:nvSpPr>
      <dsp:spPr>
        <a:xfrm>
          <a:off x="0" y="1132346"/>
          <a:ext cx="2018614" cy="37413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Это расходы на содержание 60 коек из них 35 наркологических, койки сестринского ухода 25, где пролечено 1244  больных</a:t>
          </a:r>
          <a:endParaRPr lang="ru-RU" sz="1300" kern="1200" dirty="0">
            <a:solidFill>
              <a:schemeClr val="tx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/>
        </a:p>
      </dsp:txBody>
      <dsp:txXfrm>
        <a:off x="0" y="1132346"/>
        <a:ext cx="2018614" cy="3741349"/>
      </dsp:txXfrm>
    </dsp:sp>
    <dsp:sp modelId="{551622F1-B117-469E-A594-213BE96E4C61}">
      <dsp:nvSpPr>
        <dsp:cNvPr id="0" name=""/>
        <dsp:cNvSpPr/>
      </dsp:nvSpPr>
      <dsp:spPr>
        <a:xfrm>
          <a:off x="2304255" y="332030"/>
          <a:ext cx="2018614" cy="797296"/>
        </a:xfrm>
        <a:prstGeom prst="rect">
          <a:avLst/>
        </a:prstGeom>
        <a:gradFill rotWithShape="1">
          <a:gsLst>
            <a:gs pos="0">
              <a:schemeClr val="accent3">
                <a:lumMod val="95000"/>
              </a:schemeClr>
            </a:gs>
            <a:gs pos="100000">
              <a:schemeClr val="accent3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09 02 Амбулаторная помощь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26048,5 тыс. рублей</a:t>
          </a:r>
          <a:endParaRPr lang="ru-RU" sz="1300" kern="1200" dirty="0"/>
        </a:p>
      </dsp:txBody>
      <dsp:txXfrm>
        <a:off x="2304255" y="332030"/>
        <a:ext cx="2018614" cy="797296"/>
      </dsp:txXfrm>
    </dsp:sp>
    <dsp:sp modelId="{7019839B-9F78-4E12-9BA4-053F9D65E44D}">
      <dsp:nvSpPr>
        <dsp:cNvPr id="0" name=""/>
        <dsp:cNvSpPr/>
      </dsp:nvSpPr>
      <dsp:spPr>
        <a:xfrm>
          <a:off x="2304578" y="1120261"/>
          <a:ext cx="2018614" cy="37413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число посещений в 2013 году составило 37534 чел.;</a:t>
          </a:r>
          <a:endParaRPr lang="ru-RU" sz="1300" kern="1200" dirty="0">
            <a:solidFill>
              <a:schemeClr val="tx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344 гражданам района предоставлены меры социальной поддержки в бесплатном изготовлении и ремонте зубных протезов на сумму 2371,5 тыс. рублей;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1935 гражданам предоставлены меры социальной поддержки в обеспечении лекарственными средствами на сумму 6572,0 тыс. рублей.</a:t>
          </a:r>
          <a:endParaRPr lang="ru-RU" sz="1300" kern="1200" dirty="0"/>
        </a:p>
      </dsp:txBody>
      <dsp:txXfrm>
        <a:off x="2304578" y="1120261"/>
        <a:ext cx="2018614" cy="3741349"/>
      </dsp:txXfrm>
    </dsp:sp>
    <dsp:sp modelId="{CCF66487-0864-4BAA-9522-A121068985F3}">
      <dsp:nvSpPr>
        <dsp:cNvPr id="0" name=""/>
        <dsp:cNvSpPr/>
      </dsp:nvSpPr>
      <dsp:spPr>
        <a:xfrm>
          <a:off x="4605799" y="322965"/>
          <a:ext cx="2018614" cy="7972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09 04 </a:t>
          </a:r>
          <a:r>
            <a:rPr lang="ru-RU" sz="1300" b="0" kern="1200" dirty="0" smtClean="0"/>
            <a:t>Скорая медицинская помощь </a:t>
          </a:r>
          <a:r>
            <a:rPr lang="ru-RU" sz="1300" kern="1200" dirty="0" smtClean="0"/>
            <a:t>2800,0 тыс. рублей</a:t>
          </a:r>
          <a:endParaRPr lang="ru-RU" sz="1300" b="0" kern="1200" dirty="0"/>
        </a:p>
      </dsp:txBody>
      <dsp:txXfrm>
        <a:off x="4605799" y="322965"/>
        <a:ext cx="2018614" cy="797296"/>
      </dsp:txXfrm>
    </dsp:sp>
    <dsp:sp modelId="{9403D406-58F4-439E-994A-797288BEE75B}">
      <dsp:nvSpPr>
        <dsp:cNvPr id="0" name=""/>
        <dsp:cNvSpPr/>
      </dsp:nvSpPr>
      <dsp:spPr>
        <a:xfrm>
          <a:off x="4605799" y="1120261"/>
          <a:ext cx="2018614" cy="37413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на стимулирующие выплаты 2800,0 тыс. рублей.</a:t>
          </a:r>
          <a:endParaRPr lang="ru-RU" sz="1300" kern="1200" dirty="0"/>
        </a:p>
      </dsp:txBody>
      <dsp:txXfrm>
        <a:off x="4605799" y="1120261"/>
        <a:ext cx="2018614" cy="3741349"/>
      </dsp:txXfrm>
    </dsp:sp>
    <dsp:sp modelId="{B9382F3C-78E7-43D4-B0ED-5B59C467B48E}">
      <dsp:nvSpPr>
        <dsp:cNvPr id="0" name=""/>
        <dsp:cNvSpPr/>
      </dsp:nvSpPr>
      <dsp:spPr>
        <a:xfrm>
          <a:off x="6907020" y="322965"/>
          <a:ext cx="2018614" cy="797296"/>
        </a:xfrm>
        <a:prstGeom prst="rect">
          <a:avLst/>
        </a:prstGeom>
        <a:gradFill rotWithShape="1">
          <a:gsLst>
            <a:gs pos="0">
              <a:schemeClr val="accent4">
                <a:lumMod val="95000"/>
              </a:schemeClr>
            </a:gs>
            <a:gs pos="100000">
              <a:schemeClr val="accent4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09 09 Другие вопросы в области здравоохранения 65066,1 тыс. рублей</a:t>
          </a:r>
          <a:endParaRPr lang="ru-RU" sz="1300" kern="1200" dirty="0"/>
        </a:p>
      </dsp:txBody>
      <dsp:txXfrm>
        <a:off x="6907020" y="322965"/>
        <a:ext cx="2018614" cy="797296"/>
      </dsp:txXfrm>
    </dsp:sp>
    <dsp:sp modelId="{01A0365B-CF0D-4877-812C-1A99D8566769}">
      <dsp:nvSpPr>
        <dsp:cNvPr id="0" name=""/>
        <dsp:cNvSpPr/>
      </dsp:nvSpPr>
      <dsp:spPr>
        <a:xfrm>
          <a:off x="6907020" y="1120261"/>
          <a:ext cx="2018614" cy="37413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содержание централизованной бухгалтерии ЦРБ 11805,5 тыс. рублей</a:t>
          </a:r>
          <a:r>
            <a:rPr lang="ru-RU" sz="1300" kern="1200" dirty="0" smtClean="0">
              <a:solidFill>
                <a:schemeClr val="tx1"/>
              </a:solidFill>
            </a:rPr>
            <a:t>;</a:t>
          </a:r>
          <a:endParaRPr lang="ru-RU" sz="1300" kern="1200" dirty="0">
            <a:solidFill>
              <a:schemeClr val="tx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реализация программ по модернизации здравоохранения 47042,2 тыс. рулей;</a:t>
          </a:r>
          <a:endParaRPr lang="ru-RU" sz="1300" kern="1200" dirty="0">
            <a:solidFill>
              <a:schemeClr val="tx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на реализацию муниципальных целевых программ 6218,4 тыс. </a:t>
          </a:r>
          <a:r>
            <a:rPr lang="ru-RU" sz="1300" kern="1200" dirty="0" smtClean="0">
              <a:solidFill>
                <a:schemeClr val="tx1"/>
              </a:solidFill>
            </a:rPr>
            <a:t>рублей.</a:t>
          </a:r>
          <a:endParaRPr lang="ru-RU" sz="1300" kern="1200" dirty="0">
            <a:solidFill>
              <a:schemeClr val="tx1"/>
            </a:solidFill>
          </a:endParaRPr>
        </a:p>
      </dsp:txBody>
      <dsp:txXfrm>
        <a:off x="6907020" y="1120261"/>
        <a:ext cx="2018614" cy="374134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5A03E3-C5E3-4E81-BAAC-E586520F6078}">
      <dsp:nvSpPr>
        <dsp:cNvPr id="0" name=""/>
        <dsp:cNvSpPr/>
      </dsp:nvSpPr>
      <dsp:spPr>
        <a:xfrm>
          <a:off x="5744422" y="5535225"/>
          <a:ext cx="27993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79934" y="4572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877391" y="5573947"/>
        <a:ext cx="13996" cy="13996"/>
      </dsp:txXfrm>
    </dsp:sp>
    <dsp:sp modelId="{FDDA449B-22B3-4F9B-8D31-8205B00BC838}">
      <dsp:nvSpPr>
        <dsp:cNvPr id="0" name=""/>
        <dsp:cNvSpPr/>
      </dsp:nvSpPr>
      <dsp:spPr>
        <a:xfrm>
          <a:off x="2317785" y="3489150"/>
          <a:ext cx="279934" cy="20917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9967" y="0"/>
              </a:lnTo>
              <a:lnTo>
                <a:pt x="139967" y="2091795"/>
              </a:lnTo>
              <a:lnTo>
                <a:pt x="279934" y="209179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2404991" y="4482286"/>
        <a:ext cx="105522" cy="105522"/>
      </dsp:txXfrm>
    </dsp:sp>
    <dsp:sp modelId="{FB16DB95-02A3-45C8-B82D-97E82B8B0922}">
      <dsp:nvSpPr>
        <dsp:cNvPr id="0" name=""/>
        <dsp:cNvSpPr/>
      </dsp:nvSpPr>
      <dsp:spPr>
        <a:xfrm>
          <a:off x="5755340" y="4153018"/>
          <a:ext cx="27993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79934" y="4572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888308" y="4191740"/>
        <a:ext cx="13996" cy="13996"/>
      </dsp:txXfrm>
    </dsp:sp>
    <dsp:sp modelId="{8F718D83-AC6C-4418-9103-23B37746976C}">
      <dsp:nvSpPr>
        <dsp:cNvPr id="0" name=""/>
        <dsp:cNvSpPr/>
      </dsp:nvSpPr>
      <dsp:spPr>
        <a:xfrm>
          <a:off x="2317785" y="3489150"/>
          <a:ext cx="279934" cy="7095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9967" y="0"/>
              </a:lnTo>
              <a:lnTo>
                <a:pt x="139967" y="709588"/>
              </a:lnTo>
              <a:lnTo>
                <a:pt x="279934" y="70958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438682" y="3824874"/>
        <a:ext cx="38140" cy="38140"/>
      </dsp:txXfrm>
    </dsp:sp>
    <dsp:sp modelId="{DB84FA3B-4065-4A67-9520-36128DEFF246}">
      <dsp:nvSpPr>
        <dsp:cNvPr id="0" name=""/>
        <dsp:cNvSpPr/>
      </dsp:nvSpPr>
      <dsp:spPr>
        <a:xfrm>
          <a:off x="5720530" y="2784923"/>
          <a:ext cx="27993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79934" y="4572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853499" y="2823645"/>
        <a:ext cx="13996" cy="13996"/>
      </dsp:txXfrm>
    </dsp:sp>
    <dsp:sp modelId="{3F8D2D67-B843-4D03-BD67-910043DEDAA6}">
      <dsp:nvSpPr>
        <dsp:cNvPr id="0" name=""/>
        <dsp:cNvSpPr/>
      </dsp:nvSpPr>
      <dsp:spPr>
        <a:xfrm>
          <a:off x="2317785" y="2830643"/>
          <a:ext cx="279934" cy="658506"/>
        </a:xfrm>
        <a:custGeom>
          <a:avLst/>
          <a:gdLst/>
          <a:ahLst/>
          <a:cxnLst/>
          <a:rect l="0" t="0" r="0" b="0"/>
          <a:pathLst>
            <a:path>
              <a:moveTo>
                <a:pt x="0" y="658506"/>
              </a:moveTo>
              <a:lnTo>
                <a:pt x="139967" y="658506"/>
              </a:lnTo>
              <a:lnTo>
                <a:pt x="139967" y="0"/>
              </a:lnTo>
              <a:lnTo>
                <a:pt x="279934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439864" y="3142008"/>
        <a:ext cx="35776" cy="35776"/>
      </dsp:txXfrm>
    </dsp:sp>
    <dsp:sp modelId="{55459202-B0ED-48E7-B134-EEEDEB8E6F0F}">
      <dsp:nvSpPr>
        <dsp:cNvPr id="0" name=""/>
        <dsp:cNvSpPr/>
      </dsp:nvSpPr>
      <dsp:spPr>
        <a:xfrm>
          <a:off x="5726240" y="1304827"/>
          <a:ext cx="27993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79934" y="4572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859209" y="1343548"/>
        <a:ext cx="13996" cy="13996"/>
      </dsp:txXfrm>
    </dsp:sp>
    <dsp:sp modelId="{EAFEA45A-76A7-4AB1-ABEC-E63B4E32B5A1}">
      <dsp:nvSpPr>
        <dsp:cNvPr id="0" name=""/>
        <dsp:cNvSpPr/>
      </dsp:nvSpPr>
      <dsp:spPr>
        <a:xfrm>
          <a:off x="2317785" y="1350547"/>
          <a:ext cx="279934" cy="2138603"/>
        </a:xfrm>
        <a:custGeom>
          <a:avLst/>
          <a:gdLst/>
          <a:ahLst/>
          <a:cxnLst/>
          <a:rect l="0" t="0" r="0" b="0"/>
          <a:pathLst>
            <a:path>
              <a:moveTo>
                <a:pt x="0" y="2138603"/>
              </a:moveTo>
              <a:lnTo>
                <a:pt x="139967" y="2138603"/>
              </a:lnTo>
              <a:lnTo>
                <a:pt x="139967" y="0"/>
              </a:lnTo>
              <a:lnTo>
                <a:pt x="279934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2403831" y="2365927"/>
        <a:ext cx="107842" cy="107842"/>
      </dsp:txXfrm>
    </dsp:sp>
    <dsp:sp modelId="{35B9BC07-E7E8-42FD-9C35-C17448CFDF22}">
      <dsp:nvSpPr>
        <dsp:cNvPr id="0" name=""/>
        <dsp:cNvSpPr/>
      </dsp:nvSpPr>
      <dsp:spPr>
        <a:xfrm rot="16200000">
          <a:off x="-1165862" y="2333199"/>
          <a:ext cx="4655394" cy="23119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Муниципальные целевые программы – 6,2 млн. рублей</a:t>
          </a:r>
          <a:endParaRPr lang="ru-RU" sz="2400" kern="1200" dirty="0"/>
        </a:p>
      </dsp:txBody>
      <dsp:txXfrm>
        <a:off x="-1165862" y="2333199"/>
        <a:ext cx="4655394" cy="2311901"/>
      </dsp:txXfrm>
    </dsp:sp>
    <dsp:sp modelId="{AC961E45-757A-4C5B-8CB0-A3BD5631E893}">
      <dsp:nvSpPr>
        <dsp:cNvPr id="0" name=""/>
        <dsp:cNvSpPr/>
      </dsp:nvSpPr>
      <dsp:spPr>
        <a:xfrm>
          <a:off x="2597720" y="1040016"/>
          <a:ext cx="3128520" cy="6210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Врачебные кадры – 4,9 млн. рублей</a:t>
          </a:r>
          <a:endParaRPr lang="ru-RU" sz="1800" kern="1200" dirty="0"/>
        </a:p>
      </dsp:txBody>
      <dsp:txXfrm>
        <a:off x="2597720" y="1040016"/>
        <a:ext cx="3128520" cy="621062"/>
      </dsp:txXfrm>
    </dsp:sp>
    <dsp:sp modelId="{BA63A061-F416-4838-8217-92580F76B2D1}">
      <dsp:nvSpPr>
        <dsp:cNvPr id="0" name=""/>
        <dsp:cNvSpPr/>
      </dsp:nvSpPr>
      <dsp:spPr>
        <a:xfrm>
          <a:off x="6006175" y="503405"/>
          <a:ext cx="2878119" cy="16942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 целью ликвидации дефицита кадров в учреждения здравоохранения привлечено 12 специалистов</a:t>
          </a:r>
          <a:endParaRPr lang="ru-RU" sz="1800" kern="1200" dirty="0"/>
        </a:p>
      </dsp:txBody>
      <dsp:txXfrm>
        <a:off x="6006175" y="503405"/>
        <a:ext cx="2878119" cy="1694282"/>
      </dsp:txXfrm>
    </dsp:sp>
    <dsp:sp modelId="{A111B41F-CD6D-4088-9BE9-51A6EFB39DA9}">
      <dsp:nvSpPr>
        <dsp:cNvPr id="0" name=""/>
        <dsp:cNvSpPr/>
      </dsp:nvSpPr>
      <dsp:spPr>
        <a:xfrm>
          <a:off x="2597720" y="2283563"/>
          <a:ext cx="3122810" cy="10941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Предупреждение и профилактика туберкулеза – 0,1 млн. рублей</a:t>
          </a:r>
          <a:endParaRPr lang="ru-RU" sz="1800" kern="1200" dirty="0"/>
        </a:p>
      </dsp:txBody>
      <dsp:txXfrm>
        <a:off x="2597720" y="2283563"/>
        <a:ext cx="3122810" cy="1094160"/>
      </dsp:txXfrm>
    </dsp:sp>
    <dsp:sp modelId="{4D036E7D-62A1-4998-B636-10484DCA4ECE}">
      <dsp:nvSpPr>
        <dsp:cNvPr id="0" name=""/>
        <dsp:cNvSpPr/>
      </dsp:nvSpPr>
      <dsp:spPr>
        <a:xfrm>
          <a:off x="6000464" y="2304370"/>
          <a:ext cx="2878119" cy="10525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дезинфекция 65 очагов открытой туберкулезной инфекции</a:t>
          </a:r>
          <a:endParaRPr lang="ru-RU" sz="1800" kern="1200" dirty="0"/>
        </a:p>
      </dsp:txBody>
      <dsp:txXfrm>
        <a:off x="6000464" y="2304370"/>
        <a:ext cx="2878119" cy="1052545"/>
      </dsp:txXfrm>
    </dsp:sp>
    <dsp:sp modelId="{3C12FB12-D7A8-44ED-BF93-458E008A8D47}">
      <dsp:nvSpPr>
        <dsp:cNvPr id="0" name=""/>
        <dsp:cNvSpPr/>
      </dsp:nvSpPr>
      <dsp:spPr>
        <a:xfrm>
          <a:off x="2597720" y="3570846"/>
          <a:ext cx="3157620" cy="12557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Приближение специализированной медицинской помощи сельскому населению – 1,0 млн. рублей</a:t>
          </a:r>
          <a:endParaRPr lang="ru-RU" sz="1800" kern="1200" dirty="0"/>
        </a:p>
      </dsp:txBody>
      <dsp:txXfrm>
        <a:off x="2597720" y="3570846"/>
        <a:ext cx="3157620" cy="1255783"/>
      </dsp:txXfrm>
    </dsp:sp>
    <dsp:sp modelId="{BB80230A-33DB-488E-AA6F-09F17489BEAA}">
      <dsp:nvSpPr>
        <dsp:cNvPr id="0" name=""/>
        <dsp:cNvSpPr/>
      </dsp:nvSpPr>
      <dsp:spPr>
        <a:xfrm>
          <a:off x="6035274" y="3463598"/>
          <a:ext cx="2878119" cy="14702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проведено 45 дней здоровья в сельских поселения района и осмотрено более 5 тыс. населения</a:t>
          </a:r>
          <a:endParaRPr lang="ru-RU" sz="1800" kern="1200" dirty="0"/>
        </a:p>
      </dsp:txBody>
      <dsp:txXfrm>
        <a:off x="6035274" y="3463598"/>
        <a:ext cx="2878119" cy="1470279"/>
      </dsp:txXfrm>
    </dsp:sp>
    <dsp:sp modelId="{7735075B-C58C-464E-8B49-A125A7B8EB9B}">
      <dsp:nvSpPr>
        <dsp:cNvPr id="0" name=""/>
        <dsp:cNvSpPr/>
      </dsp:nvSpPr>
      <dsp:spPr>
        <a:xfrm>
          <a:off x="2597720" y="5223606"/>
          <a:ext cx="3146702" cy="7146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Вакцинопрофилактика – 0,2 млн. рублей</a:t>
          </a:r>
          <a:endParaRPr lang="ru-RU" sz="1800" kern="1200" dirty="0"/>
        </a:p>
      </dsp:txBody>
      <dsp:txXfrm>
        <a:off x="2597720" y="5223606"/>
        <a:ext cx="3146702" cy="714678"/>
      </dsp:txXfrm>
    </dsp:sp>
    <dsp:sp modelId="{D6D81EED-446F-41E0-9AD7-B3714A9F8970}">
      <dsp:nvSpPr>
        <dsp:cNvPr id="0" name=""/>
        <dsp:cNvSpPr/>
      </dsp:nvSpPr>
      <dsp:spPr>
        <a:xfrm>
          <a:off x="6024357" y="5040560"/>
          <a:ext cx="2898750" cy="10807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приобретено 1,5 тыс. доз противогриппозной вакцины</a:t>
          </a:r>
          <a:endParaRPr lang="ru-RU" sz="1800" kern="1200" dirty="0"/>
        </a:p>
      </dsp:txBody>
      <dsp:txXfrm>
        <a:off x="6024357" y="5040560"/>
        <a:ext cx="2898750" cy="108076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2F0C4F-74A2-426D-BC3B-D8D67902D4DA}">
      <dsp:nvSpPr>
        <dsp:cNvPr id="0" name=""/>
        <dsp:cNvSpPr/>
      </dsp:nvSpPr>
      <dsp:spPr>
        <a:xfrm>
          <a:off x="3281448" y="2817654"/>
          <a:ext cx="2366095" cy="23660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Социальная политика </a:t>
          </a:r>
          <a:r>
            <a:rPr lang="ru-RU" sz="2300" b="0" kern="1200" dirty="0" smtClean="0"/>
            <a:t>75829,4 тыс. </a:t>
          </a:r>
          <a:r>
            <a:rPr lang="ru-RU" sz="2300" kern="1200" dirty="0" smtClean="0"/>
            <a:t>рублей</a:t>
          </a:r>
          <a:endParaRPr lang="ru-RU" sz="2300" kern="1200" dirty="0"/>
        </a:p>
      </dsp:txBody>
      <dsp:txXfrm>
        <a:off x="3627955" y="3164161"/>
        <a:ext cx="1673081" cy="1673081"/>
      </dsp:txXfrm>
    </dsp:sp>
    <dsp:sp modelId="{34A68858-AF97-433C-9573-6D0D470333BC}">
      <dsp:nvSpPr>
        <dsp:cNvPr id="0" name=""/>
        <dsp:cNvSpPr/>
      </dsp:nvSpPr>
      <dsp:spPr>
        <a:xfrm rot="12937008">
          <a:off x="1774762" y="2385621"/>
          <a:ext cx="1811740" cy="67433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76D8AC-3421-4384-87F9-258419A00935}">
      <dsp:nvSpPr>
        <dsp:cNvPr id="0" name=""/>
        <dsp:cNvSpPr/>
      </dsp:nvSpPr>
      <dsp:spPr>
        <a:xfrm>
          <a:off x="820327" y="1296130"/>
          <a:ext cx="2247790" cy="179823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95000"/>
              </a:schemeClr>
            </a:gs>
            <a:gs pos="100000">
              <a:schemeClr val="accent2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10 01 Пенсионное обеспечение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5078,6 тыс. рублей.</a:t>
          </a:r>
          <a:endParaRPr lang="ru-RU" sz="1900" kern="1200" dirty="0"/>
        </a:p>
      </dsp:txBody>
      <dsp:txXfrm>
        <a:off x="872995" y="1348798"/>
        <a:ext cx="2142454" cy="1692896"/>
      </dsp:txXfrm>
    </dsp:sp>
    <dsp:sp modelId="{C5C9D21A-87F6-4BEC-84F4-9B2575B5253A}">
      <dsp:nvSpPr>
        <dsp:cNvPr id="0" name=""/>
        <dsp:cNvSpPr/>
      </dsp:nvSpPr>
      <dsp:spPr>
        <a:xfrm rot="16200000">
          <a:off x="3558376" y="1468892"/>
          <a:ext cx="1812238" cy="67433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2B172E-A29D-4A38-9CD0-F796CCDD7D98}">
      <dsp:nvSpPr>
        <dsp:cNvPr id="0" name=""/>
        <dsp:cNvSpPr/>
      </dsp:nvSpPr>
      <dsp:spPr>
        <a:xfrm>
          <a:off x="3340600" y="825"/>
          <a:ext cx="2247790" cy="179823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lumMod val="95000"/>
              </a:schemeClr>
            </a:gs>
            <a:gs pos="100000">
              <a:schemeClr val="accent3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10 03 Социальное обеспечение населения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9456,4 тыс. рублей </a:t>
          </a:r>
          <a:endParaRPr lang="ru-RU" sz="1900" kern="1200" dirty="0"/>
        </a:p>
      </dsp:txBody>
      <dsp:txXfrm>
        <a:off x="3393268" y="53493"/>
        <a:ext cx="2142454" cy="1692896"/>
      </dsp:txXfrm>
    </dsp:sp>
    <dsp:sp modelId="{A907A670-437B-4A94-8B28-63AC2A30C588}">
      <dsp:nvSpPr>
        <dsp:cNvPr id="0" name=""/>
        <dsp:cNvSpPr/>
      </dsp:nvSpPr>
      <dsp:spPr>
        <a:xfrm rot="19500000">
          <a:off x="5356121" y="2404739"/>
          <a:ext cx="1812238" cy="67433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022412-CABF-4917-9D36-1579A2653F37}">
      <dsp:nvSpPr>
        <dsp:cNvPr id="0" name=""/>
        <dsp:cNvSpPr/>
      </dsp:nvSpPr>
      <dsp:spPr>
        <a:xfrm>
          <a:off x="5880594" y="1323063"/>
          <a:ext cx="2247790" cy="179823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lumMod val="95000"/>
              </a:schemeClr>
            </a:gs>
            <a:gs pos="100000">
              <a:schemeClr val="accent4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10 04 Охрана семьи и детства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61294,4 тыс. рублей </a:t>
          </a:r>
          <a:endParaRPr lang="ru-RU" sz="1900" kern="1200" dirty="0"/>
        </a:p>
      </dsp:txBody>
      <dsp:txXfrm>
        <a:off x="5933262" y="1375731"/>
        <a:ext cx="2142454" cy="169289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4001A9-0D3A-4D3C-B2CB-B1D00A6A2C62}">
      <dsp:nvSpPr>
        <dsp:cNvPr id="0" name=""/>
        <dsp:cNvSpPr/>
      </dsp:nvSpPr>
      <dsp:spPr>
        <a:xfrm>
          <a:off x="4392488" y="830084"/>
          <a:ext cx="3260183" cy="3772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605"/>
              </a:lnTo>
              <a:lnTo>
                <a:pt x="3260183" y="188605"/>
              </a:lnTo>
              <a:lnTo>
                <a:pt x="3260183" y="37721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E52771-70BE-4342-90DA-1A21969DB53B}">
      <dsp:nvSpPr>
        <dsp:cNvPr id="0" name=""/>
        <dsp:cNvSpPr/>
      </dsp:nvSpPr>
      <dsp:spPr>
        <a:xfrm>
          <a:off x="4392488" y="830084"/>
          <a:ext cx="1086727" cy="3772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605"/>
              </a:lnTo>
              <a:lnTo>
                <a:pt x="1086727" y="188605"/>
              </a:lnTo>
              <a:lnTo>
                <a:pt x="1086727" y="37721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1F929C-54C6-42B5-AD39-AAC074B7216A}">
      <dsp:nvSpPr>
        <dsp:cNvPr id="0" name=""/>
        <dsp:cNvSpPr/>
      </dsp:nvSpPr>
      <dsp:spPr>
        <a:xfrm>
          <a:off x="3305760" y="830084"/>
          <a:ext cx="1086727" cy="377211"/>
        </a:xfrm>
        <a:custGeom>
          <a:avLst/>
          <a:gdLst/>
          <a:ahLst/>
          <a:cxnLst/>
          <a:rect l="0" t="0" r="0" b="0"/>
          <a:pathLst>
            <a:path>
              <a:moveTo>
                <a:pt x="1086727" y="0"/>
              </a:moveTo>
              <a:lnTo>
                <a:pt x="1086727" y="188605"/>
              </a:lnTo>
              <a:lnTo>
                <a:pt x="0" y="188605"/>
              </a:lnTo>
              <a:lnTo>
                <a:pt x="0" y="37721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91E272-FDF4-44A1-88CC-36D2113C1A49}">
      <dsp:nvSpPr>
        <dsp:cNvPr id="0" name=""/>
        <dsp:cNvSpPr/>
      </dsp:nvSpPr>
      <dsp:spPr>
        <a:xfrm>
          <a:off x="1132304" y="830084"/>
          <a:ext cx="3260183" cy="377211"/>
        </a:xfrm>
        <a:custGeom>
          <a:avLst/>
          <a:gdLst/>
          <a:ahLst/>
          <a:cxnLst/>
          <a:rect l="0" t="0" r="0" b="0"/>
          <a:pathLst>
            <a:path>
              <a:moveTo>
                <a:pt x="3260183" y="0"/>
              </a:moveTo>
              <a:lnTo>
                <a:pt x="3260183" y="188605"/>
              </a:lnTo>
              <a:lnTo>
                <a:pt x="0" y="188605"/>
              </a:lnTo>
              <a:lnTo>
                <a:pt x="0" y="37721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8A5DF2-0717-4552-88C7-0F53F96A2CAE}">
      <dsp:nvSpPr>
        <dsp:cNvPr id="0" name=""/>
        <dsp:cNvSpPr/>
      </dsp:nvSpPr>
      <dsp:spPr>
        <a:xfrm>
          <a:off x="2277059" y="1279"/>
          <a:ext cx="4230856" cy="8288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Социальное обеспечение населения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9,5 млн. рублей</a:t>
          </a:r>
          <a:endParaRPr lang="ru-RU" sz="1800" kern="1200" dirty="0"/>
        </a:p>
      </dsp:txBody>
      <dsp:txXfrm>
        <a:off x="2277059" y="1279"/>
        <a:ext cx="4230856" cy="828805"/>
      </dsp:txXfrm>
    </dsp:sp>
    <dsp:sp modelId="{FDE47BBC-60FE-4EE8-820F-AFC51DD3C422}">
      <dsp:nvSpPr>
        <dsp:cNvPr id="0" name=""/>
        <dsp:cNvSpPr/>
      </dsp:nvSpPr>
      <dsp:spPr>
        <a:xfrm>
          <a:off x="234182" y="1207295"/>
          <a:ext cx="1796244" cy="4284815"/>
        </a:xfrm>
        <a:prstGeom prst="rect">
          <a:avLst/>
        </a:prstGeom>
        <a:gradFill rotWithShape="1">
          <a:gsLst>
            <a:gs pos="0">
              <a:schemeClr val="accent2">
                <a:lumMod val="95000"/>
              </a:schemeClr>
            </a:gs>
            <a:gs pos="100000">
              <a:schemeClr val="accent2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дополнительные меры социальной поддержки донорам крови в Краснодарском крае (денежная компенсация на усиленное питание доноров) 0,9 млн. рублей</a:t>
          </a:r>
          <a:endParaRPr lang="ru-RU" sz="1800" kern="1200" dirty="0"/>
        </a:p>
      </dsp:txBody>
      <dsp:txXfrm>
        <a:off x="234182" y="1207295"/>
        <a:ext cx="1796244" cy="4284815"/>
      </dsp:txXfrm>
    </dsp:sp>
    <dsp:sp modelId="{6099E52A-4CEF-4427-AF48-75CC297A77D4}">
      <dsp:nvSpPr>
        <dsp:cNvPr id="0" name=""/>
        <dsp:cNvSpPr/>
      </dsp:nvSpPr>
      <dsp:spPr>
        <a:xfrm>
          <a:off x="2407637" y="1207295"/>
          <a:ext cx="1796244" cy="4343408"/>
        </a:xfrm>
        <a:prstGeom prst="rect">
          <a:avLst/>
        </a:prstGeom>
        <a:gradFill rotWithShape="1">
          <a:gsLst>
            <a:gs pos="0">
              <a:schemeClr val="accent3">
                <a:lumMod val="95000"/>
              </a:schemeClr>
            </a:gs>
            <a:gs pos="100000">
              <a:schemeClr val="accent3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почетные граждане </a:t>
          </a:r>
          <a:r>
            <a:rPr lang="ru-RU" sz="1800" kern="1200" dirty="0" err="1" smtClean="0"/>
            <a:t>Гулькевичского</a:t>
          </a:r>
          <a:r>
            <a:rPr lang="ru-RU" sz="1800" kern="1200" dirty="0" smtClean="0"/>
            <a:t> района 0,2 млн. рублей</a:t>
          </a:r>
          <a:endParaRPr lang="ru-RU" sz="1800" kern="1200" dirty="0"/>
        </a:p>
      </dsp:txBody>
      <dsp:txXfrm>
        <a:off x="2407637" y="1207295"/>
        <a:ext cx="1796244" cy="4343408"/>
      </dsp:txXfrm>
    </dsp:sp>
    <dsp:sp modelId="{B68E6931-AB15-4E0C-BE90-E8725DD33FFB}">
      <dsp:nvSpPr>
        <dsp:cNvPr id="0" name=""/>
        <dsp:cNvSpPr/>
      </dsp:nvSpPr>
      <dsp:spPr>
        <a:xfrm>
          <a:off x="4581093" y="1207295"/>
          <a:ext cx="1796244" cy="4346022"/>
        </a:xfrm>
        <a:prstGeom prst="rect">
          <a:avLst/>
        </a:prstGeom>
        <a:gradFill rotWithShape="1">
          <a:gsLst>
            <a:gs pos="0">
              <a:schemeClr val="accent4">
                <a:lumMod val="95000"/>
              </a:schemeClr>
            </a:gs>
            <a:gs pos="100000">
              <a:schemeClr val="accent4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 реализацию краевых целевых программ 7,2 млн. рублей</a:t>
          </a:r>
          <a:endParaRPr lang="ru-RU" sz="1800" kern="1200" dirty="0"/>
        </a:p>
      </dsp:txBody>
      <dsp:txXfrm>
        <a:off x="4581093" y="1207295"/>
        <a:ext cx="1796244" cy="4346022"/>
      </dsp:txXfrm>
    </dsp:sp>
    <dsp:sp modelId="{CA7B7A88-C25A-4B86-B5F9-8732499E8B68}">
      <dsp:nvSpPr>
        <dsp:cNvPr id="0" name=""/>
        <dsp:cNvSpPr/>
      </dsp:nvSpPr>
      <dsp:spPr>
        <a:xfrm>
          <a:off x="6754549" y="1207295"/>
          <a:ext cx="1796244" cy="4368906"/>
        </a:xfrm>
        <a:prstGeom prst="rect">
          <a:avLst/>
        </a:prstGeom>
        <a:gradFill rotWithShape="1">
          <a:gsLst>
            <a:gs pos="0">
              <a:schemeClr val="accent5">
                <a:lumMod val="95000"/>
              </a:schemeClr>
            </a:gs>
            <a:gs pos="100000">
              <a:schemeClr val="accent5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 реализацию муниципальных целевых программ 1,2 млн. рублей</a:t>
          </a:r>
          <a:endParaRPr lang="ru-RU" sz="1800" kern="1200" dirty="0"/>
        </a:p>
      </dsp:txBody>
      <dsp:txXfrm>
        <a:off x="6754549" y="1207295"/>
        <a:ext cx="1796244" cy="436890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0A2FAA-C8F6-42C1-BBD0-53A21ABE5D6E}">
      <dsp:nvSpPr>
        <dsp:cNvPr id="0" name=""/>
        <dsp:cNvSpPr/>
      </dsp:nvSpPr>
      <dsp:spPr>
        <a:xfrm>
          <a:off x="3524360" y="3002721"/>
          <a:ext cx="1726748" cy="17267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Охрана семьи и детства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61,3 млн. рублей</a:t>
          </a:r>
          <a:endParaRPr lang="ru-RU" sz="1600" kern="1200" dirty="0"/>
        </a:p>
      </dsp:txBody>
      <dsp:txXfrm>
        <a:off x="3777236" y="3255597"/>
        <a:ext cx="1220996" cy="1220996"/>
      </dsp:txXfrm>
    </dsp:sp>
    <dsp:sp modelId="{19F3C379-41B2-4CD0-829B-C58546737C9F}">
      <dsp:nvSpPr>
        <dsp:cNvPr id="0" name=""/>
        <dsp:cNvSpPr/>
      </dsp:nvSpPr>
      <dsp:spPr>
        <a:xfrm rot="16200000">
          <a:off x="4150951" y="2237671"/>
          <a:ext cx="473565" cy="6633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4221986" y="2441383"/>
        <a:ext cx="331496" cy="398032"/>
      </dsp:txXfrm>
    </dsp:sp>
    <dsp:sp modelId="{DA176CEF-B1B1-45EA-B9EC-2992F60DCCD3}">
      <dsp:nvSpPr>
        <dsp:cNvPr id="0" name=""/>
        <dsp:cNvSpPr/>
      </dsp:nvSpPr>
      <dsp:spPr>
        <a:xfrm>
          <a:off x="2840190" y="158065"/>
          <a:ext cx="3095088" cy="1951136"/>
        </a:xfrm>
        <a:prstGeom prst="roundRect">
          <a:avLst/>
        </a:prstGeom>
        <a:gradFill rotWithShape="1">
          <a:gsLst>
            <a:gs pos="0">
              <a:schemeClr val="accent1">
                <a:lumMod val="95000"/>
              </a:schemeClr>
            </a:gs>
            <a:gs pos="100000">
              <a:schemeClr val="accent1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осуществление отдельных государственных полномочий по предоставлению ежемесячных денежных выплат на содержание детей-сирот и детей, оставшихся без попечения родителей, находящихся под опекой (попечительством) или переданных на воспитание в приемные семьи 54,1  млн. рублей</a:t>
          </a:r>
          <a:endParaRPr lang="ru-RU" sz="1100" kern="1200" dirty="0"/>
        </a:p>
      </dsp:txBody>
      <dsp:txXfrm>
        <a:off x="2935437" y="253312"/>
        <a:ext cx="2904594" cy="1760642"/>
      </dsp:txXfrm>
    </dsp:sp>
    <dsp:sp modelId="{9F917CD1-4C65-4DAF-B147-4D26DC261334}">
      <dsp:nvSpPr>
        <dsp:cNvPr id="0" name=""/>
        <dsp:cNvSpPr/>
      </dsp:nvSpPr>
      <dsp:spPr>
        <a:xfrm rot="20962930">
          <a:off x="5484769" y="3270442"/>
          <a:ext cx="622001" cy="6633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5486366" y="3420310"/>
        <a:ext cx="435401" cy="398032"/>
      </dsp:txXfrm>
    </dsp:sp>
    <dsp:sp modelId="{0B5B72DE-4D21-47E8-92DF-9F34DFBCCC5C}">
      <dsp:nvSpPr>
        <dsp:cNvPr id="0" name=""/>
        <dsp:cNvSpPr/>
      </dsp:nvSpPr>
      <dsp:spPr>
        <a:xfrm>
          <a:off x="6372209" y="1700806"/>
          <a:ext cx="2688198" cy="3082581"/>
        </a:xfrm>
        <a:prstGeom prst="roundRect">
          <a:avLst/>
        </a:prstGeom>
        <a:gradFill rotWithShape="1">
          <a:gsLst>
            <a:gs pos="0">
              <a:schemeClr val="accent3">
                <a:lumMod val="95000"/>
              </a:schemeClr>
            </a:gs>
            <a:gs pos="100000">
              <a:schemeClr val="accent3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выплата денежных средств на обеспечение бесплатного проезда на городском, пригородном, в сельской местности на внутрирайонном транспорте (кроме такси) детей-сирот и детей, оставшихся без попечения родителей, находящихся под опекой (попечительством) или на воспитание в приемные семьях (за исключением детей, обучающихся в федеральных образовательных  учреждениях) 0,1млн. руб</a:t>
          </a:r>
          <a:r>
            <a:rPr lang="ru-RU" sz="800" kern="1200" dirty="0" smtClean="0"/>
            <a:t>лей</a:t>
          </a:r>
          <a:endParaRPr lang="ru-RU" sz="800" kern="1200" dirty="0"/>
        </a:p>
      </dsp:txBody>
      <dsp:txXfrm>
        <a:off x="6503436" y="1832033"/>
        <a:ext cx="2425744" cy="2820127"/>
      </dsp:txXfrm>
    </dsp:sp>
    <dsp:sp modelId="{4A990E3E-0AF8-4633-800F-D5FAAAA5DABB}">
      <dsp:nvSpPr>
        <dsp:cNvPr id="0" name=""/>
        <dsp:cNvSpPr/>
      </dsp:nvSpPr>
      <dsp:spPr>
        <a:xfrm rot="2954599">
          <a:off x="5012396" y="4622515"/>
          <a:ext cx="626273" cy="6633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5045008" y="4684033"/>
        <a:ext cx="438391" cy="398032"/>
      </dsp:txXfrm>
    </dsp:sp>
    <dsp:sp modelId="{C2ECE60B-E2EE-4E50-8D32-342BC253257E}">
      <dsp:nvSpPr>
        <dsp:cNvPr id="0" name=""/>
        <dsp:cNvSpPr/>
      </dsp:nvSpPr>
      <dsp:spPr>
        <a:xfrm>
          <a:off x="4716019" y="5373217"/>
          <a:ext cx="3092473" cy="1335709"/>
        </a:xfrm>
        <a:prstGeom prst="roundRect">
          <a:avLst/>
        </a:prstGeom>
        <a:gradFill rotWithShape="1">
          <a:gsLst>
            <a:gs pos="0">
              <a:schemeClr val="accent4">
                <a:lumMod val="95000"/>
              </a:schemeClr>
            </a:gs>
            <a:gs pos="100000">
              <a:schemeClr val="accent4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предоставление ежемесячных денежных выплат на содержание детей-сирот  и детей, оставшихся без попечения родителей, переданных на патронатное воспитание 0,1млн. рублей</a:t>
          </a:r>
          <a:endParaRPr lang="ru-RU" sz="1100" kern="1200" dirty="0"/>
        </a:p>
      </dsp:txBody>
      <dsp:txXfrm>
        <a:off x="4781223" y="5438421"/>
        <a:ext cx="2962065" cy="1205301"/>
      </dsp:txXfrm>
    </dsp:sp>
    <dsp:sp modelId="{DAF736B6-2FE7-4618-9AD9-301369645458}">
      <dsp:nvSpPr>
        <dsp:cNvPr id="0" name=""/>
        <dsp:cNvSpPr/>
      </dsp:nvSpPr>
      <dsp:spPr>
        <a:xfrm rot="8245109">
          <a:off x="2786756" y="4627778"/>
          <a:ext cx="822340" cy="6633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0800000">
        <a:off x="2959533" y="4693124"/>
        <a:ext cx="623324" cy="398032"/>
      </dsp:txXfrm>
    </dsp:sp>
    <dsp:sp modelId="{A85A3122-DB1A-444E-BF16-FE59F5D24CAE}">
      <dsp:nvSpPr>
        <dsp:cNvPr id="0" name=""/>
        <dsp:cNvSpPr/>
      </dsp:nvSpPr>
      <dsp:spPr>
        <a:xfrm>
          <a:off x="395535" y="5445228"/>
          <a:ext cx="3151846" cy="1282618"/>
        </a:xfrm>
        <a:prstGeom prst="roundRect">
          <a:avLst/>
        </a:prstGeom>
        <a:gradFill rotWithShape="1">
          <a:gsLst>
            <a:gs pos="0">
              <a:schemeClr val="accent5">
                <a:lumMod val="95000"/>
              </a:schemeClr>
            </a:gs>
            <a:gs pos="100000">
              <a:schemeClr val="accent5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обеспечение выплаты ежемесячного вознаграждения, причитающегося патронатным воспитателям за оказание услуг по осуществлению патронатного воспитания, социального патроната и </a:t>
          </a:r>
          <a:r>
            <a:rPr lang="ru-RU" sz="1100" kern="1200" dirty="0" err="1" smtClean="0"/>
            <a:t>посинтернатного</a:t>
          </a:r>
          <a:r>
            <a:rPr lang="ru-RU" sz="1100" kern="1200" dirty="0" smtClean="0"/>
            <a:t> сопровождения 0,1 млн. рублей</a:t>
          </a:r>
          <a:endParaRPr lang="ru-RU" sz="1100" kern="1200" dirty="0"/>
        </a:p>
      </dsp:txBody>
      <dsp:txXfrm>
        <a:off x="458147" y="5507840"/>
        <a:ext cx="3026622" cy="1157394"/>
      </dsp:txXfrm>
    </dsp:sp>
    <dsp:sp modelId="{884BF49D-AEC7-4AD6-9832-E67A787413FF}">
      <dsp:nvSpPr>
        <dsp:cNvPr id="0" name=""/>
        <dsp:cNvSpPr/>
      </dsp:nvSpPr>
      <dsp:spPr>
        <a:xfrm rot="11628511">
          <a:off x="2469131" y="3158438"/>
          <a:ext cx="777866" cy="6633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0800000">
        <a:off x="2665271" y="3314865"/>
        <a:ext cx="578850" cy="398032"/>
      </dsp:txXfrm>
    </dsp:sp>
    <dsp:sp modelId="{ABF51B14-266B-4EC3-88E1-FE928D1C5D43}">
      <dsp:nvSpPr>
        <dsp:cNvPr id="0" name=""/>
        <dsp:cNvSpPr/>
      </dsp:nvSpPr>
      <dsp:spPr>
        <a:xfrm>
          <a:off x="189077" y="1772825"/>
          <a:ext cx="1951136" cy="2602192"/>
        </a:xfrm>
        <a:prstGeom prst="roundRect">
          <a:avLst/>
        </a:prstGeom>
        <a:gradFill rotWithShape="1">
          <a:gsLst>
            <a:gs pos="0">
              <a:schemeClr val="accent6">
                <a:lumMod val="95000"/>
              </a:schemeClr>
            </a:gs>
            <a:gs pos="100000">
              <a:schemeClr val="accent6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6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выплату компенсации части родительской платы за содержание ребенка в муниципальных образовательных учреждениях, реализующих основную общеобразовательную программу дошкольного образования 6,9 млн. рублей</a:t>
          </a:r>
          <a:endParaRPr lang="ru-RU" sz="1100" kern="1200" dirty="0"/>
        </a:p>
      </dsp:txBody>
      <dsp:txXfrm>
        <a:off x="284324" y="1868072"/>
        <a:ext cx="1760642" cy="241169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0E1997-85B4-4CC2-A987-4253AE6084AA}">
      <dsp:nvSpPr>
        <dsp:cNvPr id="0" name=""/>
        <dsp:cNvSpPr/>
      </dsp:nvSpPr>
      <dsp:spPr>
        <a:xfrm>
          <a:off x="4448834" y="1615756"/>
          <a:ext cx="3725981" cy="4358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6710"/>
              </a:lnTo>
              <a:lnTo>
                <a:pt x="3725981" y="306710"/>
              </a:lnTo>
              <a:lnTo>
                <a:pt x="3725981" y="43589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1F929C-54C6-42B5-AD39-AAC074B7216A}">
      <dsp:nvSpPr>
        <dsp:cNvPr id="0" name=""/>
        <dsp:cNvSpPr/>
      </dsp:nvSpPr>
      <dsp:spPr>
        <a:xfrm>
          <a:off x="4448834" y="1615756"/>
          <a:ext cx="1427502" cy="4358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6710"/>
              </a:lnTo>
              <a:lnTo>
                <a:pt x="1427502" y="306710"/>
              </a:lnTo>
              <a:lnTo>
                <a:pt x="1427502" y="43589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3D9248-0A05-4C4F-BDDA-9F3221FDEA65}">
      <dsp:nvSpPr>
        <dsp:cNvPr id="0" name=""/>
        <dsp:cNvSpPr/>
      </dsp:nvSpPr>
      <dsp:spPr>
        <a:xfrm>
          <a:off x="3525606" y="1615756"/>
          <a:ext cx="923227" cy="435891"/>
        </a:xfrm>
        <a:custGeom>
          <a:avLst/>
          <a:gdLst/>
          <a:ahLst/>
          <a:cxnLst/>
          <a:rect l="0" t="0" r="0" b="0"/>
          <a:pathLst>
            <a:path>
              <a:moveTo>
                <a:pt x="923227" y="0"/>
              </a:moveTo>
              <a:lnTo>
                <a:pt x="923227" y="306710"/>
              </a:lnTo>
              <a:lnTo>
                <a:pt x="0" y="306710"/>
              </a:lnTo>
              <a:lnTo>
                <a:pt x="0" y="43589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91E272-FDF4-44A1-88CC-36D2113C1A49}">
      <dsp:nvSpPr>
        <dsp:cNvPr id="0" name=""/>
        <dsp:cNvSpPr/>
      </dsp:nvSpPr>
      <dsp:spPr>
        <a:xfrm>
          <a:off x="1264651" y="1615756"/>
          <a:ext cx="3184182" cy="435891"/>
        </a:xfrm>
        <a:custGeom>
          <a:avLst/>
          <a:gdLst/>
          <a:ahLst/>
          <a:cxnLst/>
          <a:rect l="0" t="0" r="0" b="0"/>
          <a:pathLst>
            <a:path>
              <a:moveTo>
                <a:pt x="3184182" y="0"/>
              </a:moveTo>
              <a:lnTo>
                <a:pt x="3184182" y="306710"/>
              </a:lnTo>
              <a:lnTo>
                <a:pt x="0" y="306710"/>
              </a:lnTo>
              <a:lnTo>
                <a:pt x="0" y="43589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8A5DF2-0717-4552-88C7-0F53F96A2CAE}">
      <dsp:nvSpPr>
        <dsp:cNvPr id="0" name=""/>
        <dsp:cNvSpPr/>
      </dsp:nvSpPr>
      <dsp:spPr>
        <a:xfrm>
          <a:off x="1993713" y="0"/>
          <a:ext cx="4910241" cy="16157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Национальная безопасность и правоохранительная деятельность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14,9 млн. рублей</a:t>
          </a:r>
          <a:endParaRPr lang="ru-RU" sz="2000" kern="1200" dirty="0"/>
        </a:p>
      </dsp:txBody>
      <dsp:txXfrm>
        <a:off x="2072588" y="78875"/>
        <a:ext cx="4752491" cy="1458006"/>
      </dsp:txXfrm>
    </dsp:sp>
    <dsp:sp modelId="{FDE47BBC-60FE-4EE8-820F-AFC51DD3C422}">
      <dsp:nvSpPr>
        <dsp:cNvPr id="0" name=""/>
        <dsp:cNvSpPr/>
      </dsp:nvSpPr>
      <dsp:spPr>
        <a:xfrm>
          <a:off x="72012" y="2051648"/>
          <a:ext cx="2385276" cy="2995209"/>
        </a:xfrm>
        <a:prstGeom prst="roundRect">
          <a:avLst/>
        </a:prstGeom>
        <a:gradFill rotWithShape="1">
          <a:gsLst>
            <a:gs pos="0">
              <a:schemeClr val="accent2">
                <a:lumMod val="95000"/>
              </a:schemeClr>
            </a:gs>
            <a:gs pos="100000">
              <a:schemeClr val="accent2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мероприятия по предупреждению и ликвидации последствий чрезвычайных ситуаций и стихийных бедствий 0,2 млн. рублей</a:t>
          </a:r>
          <a:endParaRPr lang="ru-RU" sz="1400" kern="1200" dirty="0"/>
        </a:p>
      </dsp:txBody>
      <dsp:txXfrm>
        <a:off x="188452" y="2168088"/>
        <a:ext cx="2152396" cy="2762329"/>
      </dsp:txXfrm>
    </dsp:sp>
    <dsp:sp modelId="{EE4A12A4-B0F8-4E2D-AC8E-A67C239162CC}">
      <dsp:nvSpPr>
        <dsp:cNvPr id="0" name=""/>
        <dsp:cNvSpPr/>
      </dsp:nvSpPr>
      <dsp:spPr>
        <a:xfrm>
          <a:off x="2670598" y="2051648"/>
          <a:ext cx="1710015" cy="3000075"/>
        </a:xfrm>
        <a:prstGeom prst="roundRect">
          <a:avLst/>
        </a:prstGeom>
        <a:gradFill rotWithShape="1">
          <a:gsLst>
            <a:gs pos="0">
              <a:schemeClr val="accent3">
                <a:lumMod val="95000"/>
              </a:schemeClr>
            </a:gs>
            <a:gs pos="100000">
              <a:schemeClr val="accent3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мероприятия по гражданской обороне 1,2млн. рублей приобретены средства индивидуальной защиты</a:t>
          </a:r>
          <a:endParaRPr lang="ru-RU" sz="1400" kern="1200" dirty="0"/>
        </a:p>
      </dsp:txBody>
      <dsp:txXfrm>
        <a:off x="2754074" y="2135124"/>
        <a:ext cx="1543063" cy="2833123"/>
      </dsp:txXfrm>
    </dsp:sp>
    <dsp:sp modelId="{6099E52A-4CEF-4427-AF48-75CC297A77D4}">
      <dsp:nvSpPr>
        <dsp:cNvPr id="0" name=""/>
        <dsp:cNvSpPr/>
      </dsp:nvSpPr>
      <dsp:spPr>
        <a:xfrm>
          <a:off x="4536505" y="2051648"/>
          <a:ext cx="2679662" cy="3070189"/>
        </a:xfrm>
        <a:prstGeom prst="roundRect">
          <a:avLst/>
        </a:prstGeom>
        <a:gradFill rotWithShape="1">
          <a:gsLst>
            <a:gs pos="0">
              <a:schemeClr val="accent4">
                <a:lumMod val="95000"/>
              </a:schemeClr>
            </a:gs>
            <a:gs pos="100000">
              <a:schemeClr val="accent4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обеспечение деятельности учреждений связанных с обеспечением национальной безопасности и правоохранительной деятельности (курсы ГО и ЕДДС) 11,9 млн. рублей</a:t>
          </a:r>
          <a:endParaRPr lang="ru-RU" sz="1400" kern="1200" dirty="0"/>
        </a:p>
      </dsp:txBody>
      <dsp:txXfrm>
        <a:off x="4667315" y="2182458"/>
        <a:ext cx="2418042" cy="2808569"/>
      </dsp:txXfrm>
    </dsp:sp>
    <dsp:sp modelId="{60D0E55F-5CF1-4469-838C-35C8B498FC79}">
      <dsp:nvSpPr>
        <dsp:cNvPr id="0" name=""/>
        <dsp:cNvSpPr/>
      </dsp:nvSpPr>
      <dsp:spPr>
        <a:xfrm>
          <a:off x="7488838" y="2051648"/>
          <a:ext cx="1371954" cy="3070189"/>
        </a:xfrm>
        <a:prstGeom prst="roundRect">
          <a:avLst/>
        </a:prstGeom>
        <a:gradFill rotWithShape="1">
          <a:gsLst>
            <a:gs pos="0">
              <a:schemeClr val="accent5">
                <a:lumMod val="95000"/>
              </a:schemeClr>
            </a:gs>
            <a:gs pos="100000">
              <a:schemeClr val="accent5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реализация муниципальных целевых программ 1,6 млн. рублей</a:t>
          </a:r>
          <a:endParaRPr lang="ru-RU" sz="1400" kern="1200" dirty="0"/>
        </a:p>
      </dsp:txBody>
      <dsp:txXfrm>
        <a:off x="7555811" y="2118621"/>
        <a:ext cx="1238008" cy="293624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930C7C-3B8C-45F5-B507-FB7F207F576D}">
      <dsp:nvSpPr>
        <dsp:cNvPr id="0" name=""/>
        <dsp:cNvSpPr/>
      </dsp:nvSpPr>
      <dsp:spPr>
        <a:xfrm>
          <a:off x="3635889" y="3068977"/>
          <a:ext cx="1803796" cy="18037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Национальная экономика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44,4 млн. рублей</a:t>
          </a:r>
          <a:endParaRPr lang="ru-RU" sz="1400" kern="1200" dirty="0"/>
        </a:p>
      </dsp:txBody>
      <dsp:txXfrm>
        <a:off x="3900049" y="3333137"/>
        <a:ext cx="1275476" cy="1275476"/>
      </dsp:txXfrm>
    </dsp:sp>
    <dsp:sp modelId="{4ED67D55-BB67-453F-9587-DF56D5F6F77D}">
      <dsp:nvSpPr>
        <dsp:cNvPr id="0" name=""/>
        <dsp:cNvSpPr/>
      </dsp:nvSpPr>
      <dsp:spPr>
        <a:xfrm rot="16200000">
          <a:off x="4222334" y="2517455"/>
          <a:ext cx="627913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4314328" y="2732107"/>
        <a:ext cx="443926" cy="367974"/>
      </dsp:txXfrm>
    </dsp:sp>
    <dsp:sp modelId="{6A19263D-7EBC-409A-9486-5DDEFA3EDB4F}">
      <dsp:nvSpPr>
        <dsp:cNvPr id="0" name=""/>
        <dsp:cNvSpPr/>
      </dsp:nvSpPr>
      <dsp:spPr>
        <a:xfrm>
          <a:off x="3316500" y="1196744"/>
          <a:ext cx="2727016" cy="1286089"/>
        </a:xfrm>
        <a:prstGeom prst="roundRect">
          <a:avLst/>
        </a:prstGeom>
        <a:gradFill rotWithShape="1">
          <a:gsLst>
            <a:gs pos="0">
              <a:schemeClr val="accent2">
                <a:lumMod val="95000"/>
              </a:schemeClr>
            </a:gs>
            <a:gs pos="100000">
              <a:schemeClr val="accent2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Сельское хозяйство и рыболовство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15,3 млн. рублей</a:t>
          </a:r>
          <a:endParaRPr lang="ru-RU" sz="1400" kern="1200" dirty="0"/>
        </a:p>
      </dsp:txBody>
      <dsp:txXfrm>
        <a:off x="3379282" y="1259526"/>
        <a:ext cx="2601452" cy="1160525"/>
      </dsp:txXfrm>
    </dsp:sp>
    <dsp:sp modelId="{AB0049E9-5CF0-486F-8D1A-5A7163AC098F}">
      <dsp:nvSpPr>
        <dsp:cNvPr id="0" name=""/>
        <dsp:cNvSpPr/>
      </dsp:nvSpPr>
      <dsp:spPr>
        <a:xfrm rot="21476734">
          <a:off x="5374873" y="3584489"/>
          <a:ext cx="651070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5374932" y="3710445"/>
        <a:ext cx="467083" cy="367974"/>
      </dsp:txXfrm>
    </dsp:sp>
    <dsp:sp modelId="{0A37DC11-F8F9-4A44-B984-B2B2FD8BB9E5}">
      <dsp:nvSpPr>
        <dsp:cNvPr id="0" name=""/>
        <dsp:cNvSpPr/>
      </dsp:nvSpPr>
      <dsp:spPr>
        <a:xfrm>
          <a:off x="6084166" y="3212976"/>
          <a:ext cx="2400691" cy="1318737"/>
        </a:xfrm>
        <a:prstGeom prst="flowChartAlternateProcess">
          <a:avLst/>
        </a:prstGeom>
        <a:solidFill>
          <a:schemeClr val="accent5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Связи и информатика </a:t>
          </a:r>
          <a:r>
            <a:rPr lang="ru-RU" sz="1400" kern="1200" dirty="0" smtClean="0"/>
            <a:t>8,2млн. рублей </a:t>
          </a:r>
          <a:endParaRPr lang="ru-RU" sz="1400" kern="1200" dirty="0"/>
        </a:p>
      </dsp:txBody>
      <dsp:txXfrm>
        <a:off x="6148540" y="3277350"/>
        <a:ext cx="2271943" cy="1189989"/>
      </dsp:txXfrm>
    </dsp:sp>
    <dsp:sp modelId="{3A078723-9853-41A2-B992-F332C4E38C94}">
      <dsp:nvSpPr>
        <dsp:cNvPr id="0" name=""/>
        <dsp:cNvSpPr/>
      </dsp:nvSpPr>
      <dsp:spPr>
        <a:xfrm rot="5400000">
          <a:off x="4179687" y="4685406"/>
          <a:ext cx="677832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4271681" y="4716071"/>
        <a:ext cx="493845" cy="367974"/>
      </dsp:txXfrm>
    </dsp:sp>
    <dsp:sp modelId="{B9A0AEC9-7548-49B6-A93C-63E513B49228}">
      <dsp:nvSpPr>
        <dsp:cNvPr id="0" name=""/>
        <dsp:cNvSpPr/>
      </dsp:nvSpPr>
      <dsp:spPr>
        <a:xfrm>
          <a:off x="3412002" y="5373207"/>
          <a:ext cx="2536030" cy="1331274"/>
        </a:xfrm>
        <a:prstGeom prst="roundRect">
          <a:avLst/>
        </a:prstGeom>
        <a:gradFill rotWithShape="1">
          <a:gsLst>
            <a:gs pos="0">
              <a:schemeClr val="accent3">
                <a:lumMod val="95000"/>
              </a:schemeClr>
            </a:gs>
            <a:gs pos="100000">
              <a:schemeClr val="accent3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Другие вопросы в области национальной экономики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5,5млн. рублей</a:t>
          </a:r>
          <a:endParaRPr lang="ru-RU" sz="1400" kern="1200" dirty="0"/>
        </a:p>
      </dsp:txBody>
      <dsp:txXfrm>
        <a:off x="3476989" y="5438194"/>
        <a:ext cx="2406056" cy="1201300"/>
      </dsp:txXfrm>
    </dsp:sp>
    <dsp:sp modelId="{4447E1FC-4452-48D4-BB7B-DDAD2FB5113D}">
      <dsp:nvSpPr>
        <dsp:cNvPr id="0" name=""/>
        <dsp:cNvSpPr/>
      </dsp:nvSpPr>
      <dsp:spPr>
        <a:xfrm rot="10823898">
          <a:off x="2989945" y="3647933"/>
          <a:ext cx="838441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800000">
        <a:off x="3173930" y="3771231"/>
        <a:ext cx="654454" cy="367974"/>
      </dsp:txXfrm>
    </dsp:sp>
    <dsp:sp modelId="{5D5A0308-535B-4DE8-BC90-151F4E3498AE}">
      <dsp:nvSpPr>
        <dsp:cNvPr id="0" name=""/>
        <dsp:cNvSpPr/>
      </dsp:nvSpPr>
      <dsp:spPr>
        <a:xfrm>
          <a:off x="395543" y="3284993"/>
          <a:ext cx="2459909" cy="1331274"/>
        </a:xfrm>
        <a:prstGeom prst="roundRect">
          <a:avLst/>
        </a:prstGeom>
        <a:gradFill rotWithShape="1">
          <a:gsLst>
            <a:gs pos="0">
              <a:schemeClr val="accent4">
                <a:lumMod val="95000"/>
              </a:schemeClr>
            </a:gs>
            <a:gs pos="100000">
              <a:schemeClr val="accent4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Дорожное хозяйство и дорожные фонды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15,4 млн. рублей</a:t>
          </a:r>
          <a:endParaRPr lang="ru-RU" sz="1400" kern="1200" dirty="0"/>
        </a:p>
      </dsp:txBody>
      <dsp:txXfrm>
        <a:off x="460530" y="3349980"/>
        <a:ext cx="2329935" cy="120130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9EB9EB-8823-473A-B16F-0961FBFCCF9A}">
      <dsp:nvSpPr>
        <dsp:cNvPr id="0" name=""/>
        <dsp:cNvSpPr/>
      </dsp:nvSpPr>
      <dsp:spPr>
        <a:xfrm>
          <a:off x="37" y="99666"/>
          <a:ext cx="3566716" cy="1171102"/>
        </a:xfrm>
        <a:prstGeom prst="rect">
          <a:avLst/>
        </a:prstGeom>
        <a:gradFill rotWithShape="1">
          <a:gsLst>
            <a:gs pos="0">
              <a:schemeClr val="accent2">
                <a:lumMod val="95000"/>
              </a:schemeClr>
            </a:gs>
            <a:gs pos="100000">
              <a:schemeClr val="accent2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Жилищное хозяйство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80,3 млн. рублей</a:t>
          </a:r>
          <a:endParaRPr lang="ru-RU" sz="2200" kern="1200" dirty="0"/>
        </a:p>
      </dsp:txBody>
      <dsp:txXfrm>
        <a:off x="37" y="99666"/>
        <a:ext cx="3566716" cy="1171102"/>
      </dsp:txXfrm>
    </dsp:sp>
    <dsp:sp modelId="{239F9F27-5E5C-4795-8B66-56C5637C2146}">
      <dsp:nvSpPr>
        <dsp:cNvPr id="0" name=""/>
        <dsp:cNvSpPr/>
      </dsp:nvSpPr>
      <dsp:spPr>
        <a:xfrm>
          <a:off x="0" y="1281459"/>
          <a:ext cx="3566716" cy="331008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обеспечение жилыми помещениями 72 –х детей-сирот и детей, оставшихся без попечения родителей.</a:t>
          </a:r>
          <a:endParaRPr lang="ru-RU" sz="2200" kern="1200" dirty="0">
            <a:solidFill>
              <a:schemeClr val="tx1"/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200" kern="1200" dirty="0"/>
        </a:p>
      </dsp:txBody>
      <dsp:txXfrm>
        <a:off x="0" y="1281459"/>
        <a:ext cx="3566716" cy="3310085"/>
      </dsp:txXfrm>
    </dsp:sp>
    <dsp:sp modelId="{551622F1-B117-469E-A594-213BE96E4C61}">
      <dsp:nvSpPr>
        <dsp:cNvPr id="0" name=""/>
        <dsp:cNvSpPr/>
      </dsp:nvSpPr>
      <dsp:spPr>
        <a:xfrm>
          <a:off x="4065523" y="100610"/>
          <a:ext cx="3566716" cy="1171102"/>
        </a:xfrm>
        <a:prstGeom prst="rect">
          <a:avLst/>
        </a:prstGeom>
        <a:gradFill rotWithShape="1">
          <a:gsLst>
            <a:gs pos="0">
              <a:schemeClr val="accent4">
                <a:lumMod val="95000"/>
              </a:schemeClr>
            </a:gs>
            <a:gs pos="100000">
              <a:schemeClr val="accent4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Коммунальное хозяйство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3,0 млн. рублей</a:t>
          </a:r>
          <a:endParaRPr lang="ru-RU" sz="2200" kern="1200" dirty="0"/>
        </a:p>
      </dsp:txBody>
      <dsp:txXfrm>
        <a:off x="4065523" y="100610"/>
        <a:ext cx="3566716" cy="1171102"/>
      </dsp:txXfrm>
    </dsp:sp>
    <dsp:sp modelId="{7019839B-9F78-4E12-9BA4-053F9D65E44D}">
      <dsp:nvSpPr>
        <dsp:cNvPr id="0" name=""/>
        <dsp:cNvSpPr/>
      </dsp:nvSpPr>
      <dsp:spPr>
        <a:xfrm>
          <a:off x="4066131" y="1285059"/>
          <a:ext cx="3566716" cy="33595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на прочие мероприятия в области коммунального хозяйства;</a:t>
          </a:r>
          <a:endParaRPr lang="ru-RU" sz="2200" kern="1200" dirty="0">
            <a:solidFill>
              <a:schemeClr val="tx1"/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на техническое обслуживание газопроводов;</a:t>
          </a:r>
          <a:endParaRPr lang="ru-RU" sz="2200" kern="1200" dirty="0">
            <a:solidFill>
              <a:schemeClr val="tx1"/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подготовка к осенне-зимнему периоду.</a:t>
          </a:r>
          <a:endParaRPr lang="ru-RU" sz="2200" kern="1200" dirty="0">
            <a:solidFill>
              <a:schemeClr val="tx1"/>
            </a:solidFill>
          </a:endParaRPr>
        </a:p>
      </dsp:txBody>
      <dsp:txXfrm>
        <a:off x="4066131" y="1285059"/>
        <a:ext cx="3566716" cy="33595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FCEB0-CD20-45B3-91CC-ED3D7D2C8BF0}">
      <dsp:nvSpPr>
        <dsp:cNvPr id="0" name=""/>
        <dsp:cNvSpPr/>
      </dsp:nvSpPr>
      <dsp:spPr>
        <a:xfrm>
          <a:off x="290" y="870402"/>
          <a:ext cx="1055859" cy="5279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НДФЛ</a:t>
          </a:r>
          <a:endParaRPr lang="ru-RU" sz="2600" kern="1200" dirty="0"/>
        </a:p>
      </dsp:txBody>
      <dsp:txXfrm>
        <a:off x="15753" y="885865"/>
        <a:ext cx="1024933" cy="497003"/>
      </dsp:txXfrm>
    </dsp:sp>
    <dsp:sp modelId="{F249090F-D6D5-422B-982C-D99BDE437621}">
      <dsp:nvSpPr>
        <dsp:cNvPr id="0" name=""/>
        <dsp:cNvSpPr/>
      </dsp:nvSpPr>
      <dsp:spPr>
        <a:xfrm>
          <a:off x="105876" y="1398332"/>
          <a:ext cx="105585" cy="3959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5947"/>
              </a:lnTo>
              <a:lnTo>
                <a:pt x="105585" y="39594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49113F-080C-40FD-A341-999C151AC7F9}">
      <dsp:nvSpPr>
        <dsp:cNvPr id="0" name=""/>
        <dsp:cNvSpPr/>
      </dsp:nvSpPr>
      <dsp:spPr>
        <a:xfrm>
          <a:off x="211461" y="1530315"/>
          <a:ext cx="844687" cy="5279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13% бюджеты поселений</a:t>
          </a:r>
          <a:endParaRPr lang="ru-RU" sz="1100" kern="1200" dirty="0"/>
        </a:p>
      </dsp:txBody>
      <dsp:txXfrm>
        <a:off x="226924" y="1545778"/>
        <a:ext cx="813761" cy="497003"/>
      </dsp:txXfrm>
    </dsp:sp>
    <dsp:sp modelId="{3641E862-1058-4226-ACF7-618BA892A415}">
      <dsp:nvSpPr>
        <dsp:cNvPr id="0" name=""/>
        <dsp:cNvSpPr/>
      </dsp:nvSpPr>
      <dsp:spPr>
        <a:xfrm>
          <a:off x="105876" y="1398332"/>
          <a:ext cx="105585" cy="1055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5859"/>
              </a:lnTo>
              <a:lnTo>
                <a:pt x="105585" y="105585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87C2F2-25DC-4141-8CC5-0206AD41DD1F}">
      <dsp:nvSpPr>
        <dsp:cNvPr id="0" name=""/>
        <dsp:cNvSpPr/>
      </dsp:nvSpPr>
      <dsp:spPr>
        <a:xfrm>
          <a:off x="211461" y="2190227"/>
          <a:ext cx="844687" cy="5279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44,95% районный бюджет</a:t>
          </a:r>
          <a:endParaRPr lang="ru-RU" sz="1100" kern="1200" dirty="0"/>
        </a:p>
      </dsp:txBody>
      <dsp:txXfrm>
        <a:off x="226924" y="2205690"/>
        <a:ext cx="813761" cy="497003"/>
      </dsp:txXfrm>
    </dsp:sp>
    <dsp:sp modelId="{7E80B29F-1587-4300-A37D-C39B1E2A63BE}">
      <dsp:nvSpPr>
        <dsp:cNvPr id="0" name=""/>
        <dsp:cNvSpPr/>
      </dsp:nvSpPr>
      <dsp:spPr>
        <a:xfrm>
          <a:off x="105876" y="1398332"/>
          <a:ext cx="105585" cy="17157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5771"/>
              </a:lnTo>
              <a:lnTo>
                <a:pt x="105585" y="171577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45FDC1-930B-48F7-8A3E-79DDCA96C695}">
      <dsp:nvSpPr>
        <dsp:cNvPr id="0" name=""/>
        <dsp:cNvSpPr/>
      </dsp:nvSpPr>
      <dsp:spPr>
        <a:xfrm>
          <a:off x="211461" y="2850139"/>
          <a:ext cx="844687" cy="5279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42,05% краевой бюджет</a:t>
          </a:r>
          <a:endParaRPr lang="ru-RU" sz="1100" kern="1200" dirty="0"/>
        </a:p>
      </dsp:txBody>
      <dsp:txXfrm>
        <a:off x="226924" y="2865602"/>
        <a:ext cx="813761" cy="497003"/>
      </dsp:txXfrm>
    </dsp:sp>
    <dsp:sp modelId="{D626DAA2-1651-40F5-A30B-A7C8B083B4F0}">
      <dsp:nvSpPr>
        <dsp:cNvPr id="0" name=""/>
        <dsp:cNvSpPr/>
      </dsp:nvSpPr>
      <dsp:spPr>
        <a:xfrm>
          <a:off x="1320114" y="870402"/>
          <a:ext cx="1055859" cy="5279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ЕСХН</a:t>
          </a:r>
          <a:endParaRPr lang="ru-RU" sz="2600" kern="1200" dirty="0"/>
        </a:p>
      </dsp:txBody>
      <dsp:txXfrm>
        <a:off x="1335577" y="885865"/>
        <a:ext cx="1024933" cy="497003"/>
      </dsp:txXfrm>
    </dsp:sp>
    <dsp:sp modelId="{8C0CB91F-9BC2-4576-96F0-C1D2E853CB20}">
      <dsp:nvSpPr>
        <dsp:cNvPr id="0" name=""/>
        <dsp:cNvSpPr/>
      </dsp:nvSpPr>
      <dsp:spPr>
        <a:xfrm>
          <a:off x="1425700" y="1398332"/>
          <a:ext cx="105585" cy="3959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5947"/>
              </a:lnTo>
              <a:lnTo>
                <a:pt x="105585" y="39594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9A2BA2-D878-449C-AC8E-E1F6F778ABDA}">
      <dsp:nvSpPr>
        <dsp:cNvPr id="0" name=""/>
        <dsp:cNvSpPr/>
      </dsp:nvSpPr>
      <dsp:spPr>
        <a:xfrm>
          <a:off x="1531286" y="1530315"/>
          <a:ext cx="844687" cy="5279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50% бюджеты поселений</a:t>
          </a:r>
          <a:endParaRPr lang="ru-RU" sz="1100" kern="1200" dirty="0"/>
        </a:p>
      </dsp:txBody>
      <dsp:txXfrm>
        <a:off x="1546749" y="1545778"/>
        <a:ext cx="813761" cy="497003"/>
      </dsp:txXfrm>
    </dsp:sp>
    <dsp:sp modelId="{6ED2E54B-4D62-4621-A922-D771FEE0D85C}">
      <dsp:nvSpPr>
        <dsp:cNvPr id="0" name=""/>
        <dsp:cNvSpPr/>
      </dsp:nvSpPr>
      <dsp:spPr>
        <a:xfrm>
          <a:off x="1425700" y="1398332"/>
          <a:ext cx="105585" cy="1055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5859"/>
              </a:lnTo>
              <a:lnTo>
                <a:pt x="105585" y="105585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28E958-434F-44D9-BF8B-9AD3FDA96423}">
      <dsp:nvSpPr>
        <dsp:cNvPr id="0" name=""/>
        <dsp:cNvSpPr/>
      </dsp:nvSpPr>
      <dsp:spPr>
        <a:xfrm>
          <a:off x="1531286" y="2190227"/>
          <a:ext cx="844687" cy="5279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50% районный бюджет</a:t>
          </a:r>
          <a:endParaRPr lang="ru-RU" sz="1100" kern="1200" dirty="0"/>
        </a:p>
      </dsp:txBody>
      <dsp:txXfrm>
        <a:off x="1546749" y="2205690"/>
        <a:ext cx="813761" cy="4970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B5BE36-CB61-4607-B068-8FA093BFAF91}">
      <dsp:nvSpPr>
        <dsp:cNvPr id="0" name=""/>
        <dsp:cNvSpPr/>
      </dsp:nvSpPr>
      <dsp:spPr>
        <a:xfrm>
          <a:off x="377" y="668368"/>
          <a:ext cx="1375816" cy="6879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Арендная плата за земли до разграничения государственной собственности</a:t>
          </a:r>
          <a:endParaRPr lang="ru-RU" sz="800" kern="1200" dirty="0"/>
        </a:p>
      </dsp:txBody>
      <dsp:txXfrm>
        <a:off x="20525" y="688516"/>
        <a:ext cx="1335520" cy="647612"/>
      </dsp:txXfrm>
    </dsp:sp>
    <dsp:sp modelId="{0702F09E-7924-4744-B5AA-460CA9DB906F}">
      <dsp:nvSpPr>
        <dsp:cNvPr id="0" name=""/>
        <dsp:cNvSpPr/>
      </dsp:nvSpPr>
      <dsp:spPr>
        <a:xfrm>
          <a:off x="137959" y="1356276"/>
          <a:ext cx="137581" cy="5159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5931"/>
              </a:lnTo>
              <a:lnTo>
                <a:pt x="137581" y="51593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FEAE13-94E9-4628-B5FD-CA568810C519}">
      <dsp:nvSpPr>
        <dsp:cNvPr id="0" name=""/>
        <dsp:cNvSpPr/>
      </dsp:nvSpPr>
      <dsp:spPr>
        <a:xfrm>
          <a:off x="275541" y="1528253"/>
          <a:ext cx="1100653" cy="6879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50% бюджеты поселений</a:t>
          </a:r>
          <a:endParaRPr lang="ru-RU" sz="1100" kern="1200" dirty="0"/>
        </a:p>
      </dsp:txBody>
      <dsp:txXfrm>
        <a:off x="295689" y="1548401"/>
        <a:ext cx="1060357" cy="647612"/>
      </dsp:txXfrm>
    </dsp:sp>
    <dsp:sp modelId="{09BBA109-A336-4B5C-95ED-44706DA478EF}">
      <dsp:nvSpPr>
        <dsp:cNvPr id="0" name=""/>
        <dsp:cNvSpPr/>
      </dsp:nvSpPr>
      <dsp:spPr>
        <a:xfrm>
          <a:off x="137959" y="1356276"/>
          <a:ext cx="137581" cy="13758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5816"/>
              </a:lnTo>
              <a:lnTo>
                <a:pt x="137581" y="137581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F4316E-1E67-44D8-8F6E-004EB390A173}">
      <dsp:nvSpPr>
        <dsp:cNvPr id="0" name=""/>
        <dsp:cNvSpPr/>
      </dsp:nvSpPr>
      <dsp:spPr>
        <a:xfrm>
          <a:off x="275541" y="2388139"/>
          <a:ext cx="1100653" cy="6879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50% районный бюджет</a:t>
          </a:r>
          <a:endParaRPr lang="ru-RU" sz="1100" kern="1200" dirty="0"/>
        </a:p>
      </dsp:txBody>
      <dsp:txXfrm>
        <a:off x="295689" y="2408287"/>
        <a:ext cx="1060357" cy="647612"/>
      </dsp:txXfrm>
    </dsp:sp>
    <dsp:sp modelId="{89B9E48B-CE83-403A-B3C0-BC9EF945587B}">
      <dsp:nvSpPr>
        <dsp:cNvPr id="0" name=""/>
        <dsp:cNvSpPr/>
      </dsp:nvSpPr>
      <dsp:spPr>
        <a:xfrm>
          <a:off x="1720149" y="668368"/>
          <a:ext cx="1375816" cy="6879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Продажа земельных участков государственная собственность на которые не разграничена</a:t>
          </a:r>
          <a:endParaRPr lang="ru-RU" sz="800" kern="1200" dirty="0"/>
        </a:p>
      </dsp:txBody>
      <dsp:txXfrm>
        <a:off x="1740297" y="688516"/>
        <a:ext cx="1335520" cy="647612"/>
      </dsp:txXfrm>
    </dsp:sp>
    <dsp:sp modelId="{79AA21E7-EA35-4F0A-A9EB-2DD9811E9C45}">
      <dsp:nvSpPr>
        <dsp:cNvPr id="0" name=""/>
        <dsp:cNvSpPr/>
      </dsp:nvSpPr>
      <dsp:spPr>
        <a:xfrm>
          <a:off x="1857730" y="1356276"/>
          <a:ext cx="137581" cy="5159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5931"/>
              </a:lnTo>
              <a:lnTo>
                <a:pt x="137581" y="51593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1AD874-CFF8-4F9B-B850-2EE6941A7EEC}">
      <dsp:nvSpPr>
        <dsp:cNvPr id="0" name=""/>
        <dsp:cNvSpPr/>
      </dsp:nvSpPr>
      <dsp:spPr>
        <a:xfrm>
          <a:off x="1995312" y="1528253"/>
          <a:ext cx="1100653" cy="6879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50% бюджеты поселений</a:t>
          </a:r>
          <a:endParaRPr lang="ru-RU" sz="1100" kern="1200" dirty="0"/>
        </a:p>
      </dsp:txBody>
      <dsp:txXfrm>
        <a:off x="2015460" y="1548401"/>
        <a:ext cx="1060357" cy="647612"/>
      </dsp:txXfrm>
    </dsp:sp>
    <dsp:sp modelId="{6AFDC9D8-1038-4A1D-A8A9-B10E5822C5D7}">
      <dsp:nvSpPr>
        <dsp:cNvPr id="0" name=""/>
        <dsp:cNvSpPr/>
      </dsp:nvSpPr>
      <dsp:spPr>
        <a:xfrm>
          <a:off x="1857730" y="1356276"/>
          <a:ext cx="137581" cy="13758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5816"/>
              </a:lnTo>
              <a:lnTo>
                <a:pt x="137581" y="137581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84E40B-0FF5-4DB8-9DD0-5091795F59D1}">
      <dsp:nvSpPr>
        <dsp:cNvPr id="0" name=""/>
        <dsp:cNvSpPr/>
      </dsp:nvSpPr>
      <dsp:spPr>
        <a:xfrm>
          <a:off x="1995312" y="2388139"/>
          <a:ext cx="1100653" cy="6879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50% районный бюджет</a:t>
          </a:r>
          <a:endParaRPr lang="ru-RU" sz="1100" kern="1200" dirty="0"/>
        </a:p>
      </dsp:txBody>
      <dsp:txXfrm>
        <a:off x="2015460" y="2408287"/>
        <a:ext cx="1060357" cy="6476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563ADE-F092-48AF-AFCB-72E8CA830E63}">
      <dsp:nvSpPr>
        <dsp:cNvPr id="0" name=""/>
        <dsp:cNvSpPr/>
      </dsp:nvSpPr>
      <dsp:spPr>
        <a:xfrm>
          <a:off x="351" y="496426"/>
          <a:ext cx="1279829" cy="6399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Налог на прибыль организаций зачисляемой в бюджет субъекта РФ</a:t>
          </a:r>
          <a:endParaRPr lang="ru-RU" sz="900" kern="1200" dirty="0"/>
        </a:p>
      </dsp:txBody>
      <dsp:txXfrm>
        <a:off x="19093" y="515168"/>
        <a:ext cx="1242345" cy="602430"/>
      </dsp:txXfrm>
    </dsp:sp>
    <dsp:sp modelId="{558F0570-7548-441F-A402-4A217CCE181B}">
      <dsp:nvSpPr>
        <dsp:cNvPr id="0" name=""/>
        <dsp:cNvSpPr/>
      </dsp:nvSpPr>
      <dsp:spPr>
        <a:xfrm>
          <a:off x="128334" y="1136341"/>
          <a:ext cx="127982" cy="4799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9936"/>
              </a:lnTo>
              <a:lnTo>
                <a:pt x="127982" y="47993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CD7E2B-A138-4402-9B46-5DF405A91CEF}">
      <dsp:nvSpPr>
        <dsp:cNvPr id="0" name=""/>
        <dsp:cNvSpPr/>
      </dsp:nvSpPr>
      <dsp:spPr>
        <a:xfrm>
          <a:off x="256317" y="1296319"/>
          <a:ext cx="1023863" cy="6399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5% районный бюджет</a:t>
          </a:r>
          <a:endParaRPr lang="ru-RU" sz="1100" kern="1200" dirty="0"/>
        </a:p>
      </dsp:txBody>
      <dsp:txXfrm>
        <a:off x="275059" y="1315061"/>
        <a:ext cx="986379" cy="602430"/>
      </dsp:txXfrm>
    </dsp:sp>
    <dsp:sp modelId="{5BF48C7A-842F-4C78-9D1A-1CD0B5CB4676}">
      <dsp:nvSpPr>
        <dsp:cNvPr id="0" name=""/>
        <dsp:cNvSpPr/>
      </dsp:nvSpPr>
      <dsp:spPr>
        <a:xfrm>
          <a:off x="128334" y="1136341"/>
          <a:ext cx="127982" cy="12798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9829"/>
              </a:lnTo>
              <a:lnTo>
                <a:pt x="127982" y="127982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0B5FEA-7D60-4703-9626-EA66F8346848}">
      <dsp:nvSpPr>
        <dsp:cNvPr id="0" name=""/>
        <dsp:cNvSpPr/>
      </dsp:nvSpPr>
      <dsp:spPr>
        <a:xfrm>
          <a:off x="256317" y="2096213"/>
          <a:ext cx="1023863" cy="6399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95% краевой бюджет</a:t>
          </a:r>
          <a:endParaRPr lang="ru-RU" sz="1100" kern="1200" dirty="0"/>
        </a:p>
      </dsp:txBody>
      <dsp:txXfrm>
        <a:off x="275059" y="2114955"/>
        <a:ext cx="986379" cy="602430"/>
      </dsp:txXfrm>
    </dsp:sp>
    <dsp:sp modelId="{F609F4B8-5519-4D3F-B987-A34FF66192EC}">
      <dsp:nvSpPr>
        <dsp:cNvPr id="0" name=""/>
        <dsp:cNvSpPr/>
      </dsp:nvSpPr>
      <dsp:spPr>
        <a:xfrm>
          <a:off x="1600138" y="496426"/>
          <a:ext cx="1279829" cy="6399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Плата за негативное воздействие на окружающую среду</a:t>
          </a:r>
          <a:endParaRPr lang="ru-RU" sz="900" kern="1200" dirty="0"/>
        </a:p>
      </dsp:txBody>
      <dsp:txXfrm>
        <a:off x="1618880" y="515168"/>
        <a:ext cx="1242345" cy="602430"/>
      </dsp:txXfrm>
    </dsp:sp>
    <dsp:sp modelId="{CEAB0CD6-7343-4546-BEF7-2F11AD57DFE1}">
      <dsp:nvSpPr>
        <dsp:cNvPr id="0" name=""/>
        <dsp:cNvSpPr/>
      </dsp:nvSpPr>
      <dsp:spPr>
        <a:xfrm>
          <a:off x="1728121" y="1136341"/>
          <a:ext cx="127982" cy="4799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9936"/>
              </a:lnTo>
              <a:lnTo>
                <a:pt x="127982" y="47993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5205C3-96D4-4FFD-91CA-0839493D1F5E}">
      <dsp:nvSpPr>
        <dsp:cNvPr id="0" name=""/>
        <dsp:cNvSpPr/>
      </dsp:nvSpPr>
      <dsp:spPr>
        <a:xfrm>
          <a:off x="1856104" y="1296319"/>
          <a:ext cx="1023863" cy="6399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40% районный бюджет</a:t>
          </a:r>
          <a:endParaRPr lang="ru-RU" sz="1100" kern="1200" dirty="0"/>
        </a:p>
      </dsp:txBody>
      <dsp:txXfrm>
        <a:off x="1874846" y="1315061"/>
        <a:ext cx="986379" cy="602430"/>
      </dsp:txXfrm>
    </dsp:sp>
    <dsp:sp modelId="{2FE2772A-5971-419B-B2F1-C52528D4CBD5}">
      <dsp:nvSpPr>
        <dsp:cNvPr id="0" name=""/>
        <dsp:cNvSpPr/>
      </dsp:nvSpPr>
      <dsp:spPr>
        <a:xfrm>
          <a:off x="1728121" y="1136341"/>
          <a:ext cx="127982" cy="12798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9829"/>
              </a:lnTo>
              <a:lnTo>
                <a:pt x="127982" y="127982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E3B617-B5F8-42A9-A452-D51D42466EF3}">
      <dsp:nvSpPr>
        <dsp:cNvPr id="0" name=""/>
        <dsp:cNvSpPr/>
      </dsp:nvSpPr>
      <dsp:spPr>
        <a:xfrm>
          <a:off x="1856104" y="2096213"/>
          <a:ext cx="1023863" cy="6399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40% краевой бюджет</a:t>
          </a:r>
          <a:endParaRPr lang="ru-RU" sz="1100" kern="1200" dirty="0"/>
        </a:p>
      </dsp:txBody>
      <dsp:txXfrm>
        <a:off x="1874846" y="2114955"/>
        <a:ext cx="986379" cy="602430"/>
      </dsp:txXfrm>
    </dsp:sp>
    <dsp:sp modelId="{7AC76997-44A4-4D06-985D-F77D6D8E7B29}">
      <dsp:nvSpPr>
        <dsp:cNvPr id="0" name=""/>
        <dsp:cNvSpPr/>
      </dsp:nvSpPr>
      <dsp:spPr>
        <a:xfrm>
          <a:off x="1728121" y="1136341"/>
          <a:ext cx="127982" cy="20797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9723"/>
              </a:lnTo>
              <a:lnTo>
                <a:pt x="127982" y="207972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7886F8-95FE-4668-BAEE-3E7633AECD11}">
      <dsp:nvSpPr>
        <dsp:cNvPr id="0" name=""/>
        <dsp:cNvSpPr/>
      </dsp:nvSpPr>
      <dsp:spPr>
        <a:xfrm>
          <a:off x="1856104" y="2896106"/>
          <a:ext cx="1023863" cy="6399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20% федеральный бюджет</a:t>
          </a:r>
          <a:endParaRPr lang="ru-RU" sz="1100" kern="1200" dirty="0"/>
        </a:p>
      </dsp:txBody>
      <dsp:txXfrm>
        <a:off x="1874846" y="2914848"/>
        <a:ext cx="986379" cy="6024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BA3C99-B358-46D2-80B0-4656E783D90C}">
      <dsp:nvSpPr>
        <dsp:cNvPr id="0" name=""/>
        <dsp:cNvSpPr/>
      </dsp:nvSpPr>
      <dsp:spPr>
        <a:xfrm rot="5400000">
          <a:off x="-309113" y="310768"/>
          <a:ext cx="2060755" cy="1442528"/>
        </a:xfrm>
        <a:prstGeom prst="chevron">
          <a:avLst/>
        </a:prstGeom>
        <a:gradFill rotWithShape="1">
          <a:gsLst>
            <a:gs pos="0">
              <a:schemeClr val="accent2">
                <a:lumMod val="95000"/>
              </a:schemeClr>
            </a:gs>
            <a:gs pos="100000">
              <a:schemeClr val="accent2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Налоговые доходы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 rot="-5400000">
        <a:off x="1" y="722918"/>
        <a:ext cx="1442528" cy="618227"/>
      </dsp:txXfrm>
    </dsp:sp>
    <dsp:sp modelId="{F0C1D760-4258-4243-870E-B75CA131ED95}">
      <dsp:nvSpPr>
        <dsp:cNvPr id="0" name=""/>
        <dsp:cNvSpPr/>
      </dsp:nvSpPr>
      <dsp:spPr>
        <a:xfrm rot="5400000">
          <a:off x="4516014" y="-3071831"/>
          <a:ext cx="1339490" cy="74864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Налог на прибыль организаций, налог на доходы физических лиц, единый налог на вменённый доход, единый сельскохозяйственный налог, государственная пошлина</a:t>
          </a:r>
          <a:endParaRPr lang="ru-RU" sz="2100" kern="1200" dirty="0"/>
        </a:p>
      </dsp:txBody>
      <dsp:txXfrm rot="-5400000">
        <a:off x="1442528" y="67044"/>
        <a:ext cx="7421074" cy="1208712"/>
      </dsp:txXfrm>
    </dsp:sp>
    <dsp:sp modelId="{A2CFEFE9-7521-41A3-8C40-3F7129EA4A9D}">
      <dsp:nvSpPr>
        <dsp:cNvPr id="0" name=""/>
        <dsp:cNvSpPr/>
      </dsp:nvSpPr>
      <dsp:spPr>
        <a:xfrm rot="5400000">
          <a:off x="-309113" y="2181367"/>
          <a:ext cx="2060755" cy="14425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Неналоговые доходы</a:t>
          </a:r>
          <a:endParaRPr lang="ru-RU" sz="1300" kern="1200" dirty="0"/>
        </a:p>
      </dsp:txBody>
      <dsp:txXfrm rot="-5400000">
        <a:off x="1" y="2593517"/>
        <a:ext cx="1442528" cy="618227"/>
      </dsp:txXfrm>
    </dsp:sp>
    <dsp:sp modelId="{1839A28B-B6A2-4229-B4B2-6D7E45F21110}">
      <dsp:nvSpPr>
        <dsp:cNvPr id="0" name=""/>
        <dsp:cNvSpPr/>
      </dsp:nvSpPr>
      <dsp:spPr>
        <a:xfrm rot="5400000">
          <a:off x="4516014" y="-1201231"/>
          <a:ext cx="1339490" cy="74864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Доходы от использования муниципального имущества, штрафы, продажа муниципального имущества, доходы от оказания платных услуг, плата за негативное воздействие на окружающую среду, платежи </a:t>
          </a:r>
          <a:r>
            <a:rPr lang="ru-RU" sz="2100" kern="1200" dirty="0" err="1" smtClean="0"/>
            <a:t>МУПов</a:t>
          </a:r>
          <a:r>
            <a:rPr lang="ru-RU" sz="2100" kern="1200" dirty="0" smtClean="0"/>
            <a:t> </a:t>
          </a:r>
          <a:endParaRPr lang="ru-RU" sz="2100" kern="1200" dirty="0"/>
        </a:p>
      </dsp:txBody>
      <dsp:txXfrm rot="-5400000">
        <a:off x="1442528" y="1937644"/>
        <a:ext cx="7421074" cy="1208712"/>
      </dsp:txXfrm>
    </dsp:sp>
    <dsp:sp modelId="{8D5FE20F-556C-4709-BB95-BEFFB64E2CD5}">
      <dsp:nvSpPr>
        <dsp:cNvPr id="0" name=""/>
        <dsp:cNvSpPr/>
      </dsp:nvSpPr>
      <dsp:spPr>
        <a:xfrm rot="5400000">
          <a:off x="-309113" y="4051967"/>
          <a:ext cx="2060755" cy="1442528"/>
        </a:xfrm>
        <a:prstGeom prst="chevron">
          <a:avLst/>
        </a:prstGeom>
        <a:gradFill rotWithShape="1">
          <a:gsLst>
            <a:gs pos="0">
              <a:schemeClr val="accent4">
                <a:lumMod val="95000"/>
              </a:schemeClr>
            </a:gs>
            <a:gs pos="100000">
              <a:schemeClr val="accent4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err="1" smtClean="0"/>
            <a:t>Безмозмездные</a:t>
          </a:r>
          <a:r>
            <a:rPr lang="ru-RU" sz="1300" kern="1200" dirty="0" smtClean="0"/>
            <a:t> поступления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 rot="-5400000">
        <a:off x="1" y="4464117"/>
        <a:ext cx="1442528" cy="618227"/>
      </dsp:txXfrm>
    </dsp:sp>
    <dsp:sp modelId="{82B8B2D4-5166-4982-BD3E-B32D93428E41}">
      <dsp:nvSpPr>
        <dsp:cNvPr id="0" name=""/>
        <dsp:cNvSpPr/>
      </dsp:nvSpPr>
      <dsp:spPr>
        <a:xfrm rot="5400000">
          <a:off x="4516014" y="669367"/>
          <a:ext cx="1339490" cy="74864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дотации, субвенции, субсидии, иные межбюджетные трансферты, прочие безвозмездные поступления, доходы от возвратов остатков субсидий и субвенций прошлых лет</a:t>
          </a:r>
          <a:endParaRPr lang="ru-RU" sz="2100" kern="1200" dirty="0"/>
        </a:p>
      </dsp:txBody>
      <dsp:txXfrm rot="-5400000">
        <a:off x="1442528" y="3808243"/>
        <a:ext cx="7421074" cy="12087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8790FD-8358-4B8B-8254-885ACBEEAB44}">
      <dsp:nvSpPr>
        <dsp:cNvPr id="0" name=""/>
        <dsp:cNvSpPr/>
      </dsp:nvSpPr>
      <dsp:spPr>
        <a:xfrm>
          <a:off x="2877822" y="2844316"/>
          <a:ext cx="709031" cy="13510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4515" y="0"/>
              </a:lnTo>
              <a:lnTo>
                <a:pt x="354515" y="1351050"/>
              </a:lnTo>
              <a:lnTo>
                <a:pt x="709031" y="135105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194193" y="3481696"/>
        <a:ext cx="76289" cy="76289"/>
      </dsp:txXfrm>
    </dsp:sp>
    <dsp:sp modelId="{22455721-1CEA-4DCC-BB51-DA13421A4086}">
      <dsp:nvSpPr>
        <dsp:cNvPr id="0" name=""/>
        <dsp:cNvSpPr/>
      </dsp:nvSpPr>
      <dsp:spPr>
        <a:xfrm>
          <a:off x="2877822" y="2798596"/>
          <a:ext cx="70903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09031" y="4572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214612" y="2826590"/>
        <a:ext cx="35451" cy="35451"/>
      </dsp:txXfrm>
    </dsp:sp>
    <dsp:sp modelId="{A306F9C5-07FF-4964-9A3D-3F1634BBDB3E}">
      <dsp:nvSpPr>
        <dsp:cNvPr id="0" name=""/>
        <dsp:cNvSpPr/>
      </dsp:nvSpPr>
      <dsp:spPr>
        <a:xfrm>
          <a:off x="2877822" y="1493265"/>
          <a:ext cx="709031" cy="1351050"/>
        </a:xfrm>
        <a:custGeom>
          <a:avLst/>
          <a:gdLst/>
          <a:ahLst/>
          <a:cxnLst/>
          <a:rect l="0" t="0" r="0" b="0"/>
          <a:pathLst>
            <a:path>
              <a:moveTo>
                <a:pt x="0" y="1351050"/>
              </a:moveTo>
              <a:lnTo>
                <a:pt x="354515" y="1351050"/>
              </a:lnTo>
              <a:lnTo>
                <a:pt x="354515" y="0"/>
              </a:lnTo>
              <a:lnTo>
                <a:pt x="709031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194193" y="2130645"/>
        <a:ext cx="76289" cy="76289"/>
      </dsp:txXfrm>
    </dsp:sp>
    <dsp:sp modelId="{619AD098-A9CC-4A4E-9722-983B224C1012}">
      <dsp:nvSpPr>
        <dsp:cNvPr id="0" name=""/>
        <dsp:cNvSpPr/>
      </dsp:nvSpPr>
      <dsp:spPr>
        <a:xfrm rot="16200000">
          <a:off x="-408755" y="2303895"/>
          <a:ext cx="5492317" cy="10808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kern="1200" dirty="0" smtClean="0"/>
            <a:t>Доходы </a:t>
          </a:r>
          <a:r>
            <a:rPr lang="ru-RU" sz="4800" kern="1200" dirty="0" smtClean="0"/>
            <a:t>бюджета</a:t>
          </a:r>
          <a:endParaRPr lang="ru-RU" sz="4800" kern="1200" dirty="0"/>
        </a:p>
      </dsp:txBody>
      <dsp:txXfrm>
        <a:off x="-408755" y="2303895"/>
        <a:ext cx="5492317" cy="1080840"/>
      </dsp:txXfrm>
    </dsp:sp>
    <dsp:sp modelId="{71636D87-063C-471D-9954-F9BCD4BE732E}">
      <dsp:nvSpPr>
        <dsp:cNvPr id="0" name=""/>
        <dsp:cNvSpPr/>
      </dsp:nvSpPr>
      <dsp:spPr>
        <a:xfrm>
          <a:off x="3586853" y="952845"/>
          <a:ext cx="3545155" cy="1080840"/>
        </a:xfrm>
        <a:prstGeom prst="rect">
          <a:avLst/>
        </a:prstGeom>
        <a:gradFill rotWithShape="1">
          <a:gsLst>
            <a:gs pos="0">
              <a:schemeClr val="accent2">
                <a:lumMod val="95000"/>
              </a:schemeClr>
            </a:gs>
            <a:gs pos="100000">
              <a:schemeClr val="accent2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Налоговые доходы – 323901,7 тыс. руб.</a:t>
          </a:r>
          <a:endParaRPr lang="ru-RU" sz="1900" kern="1200" dirty="0"/>
        </a:p>
      </dsp:txBody>
      <dsp:txXfrm>
        <a:off x="3586853" y="952845"/>
        <a:ext cx="3545155" cy="1080840"/>
      </dsp:txXfrm>
    </dsp:sp>
    <dsp:sp modelId="{B1FBD795-EC2E-4185-B9AF-2D0D4F7745C9}">
      <dsp:nvSpPr>
        <dsp:cNvPr id="0" name=""/>
        <dsp:cNvSpPr/>
      </dsp:nvSpPr>
      <dsp:spPr>
        <a:xfrm>
          <a:off x="3586853" y="2303895"/>
          <a:ext cx="3545155" cy="1080840"/>
        </a:xfrm>
        <a:prstGeom prst="rect">
          <a:avLst/>
        </a:prstGeom>
        <a:gradFill rotWithShape="1">
          <a:gsLst>
            <a:gs pos="0">
              <a:schemeClr val="accent3">
                <a:lumMod val="95000"/>
              </a:schemeClr>
            </a:gs>
            <a:gs pos="100000">
              <a:schemeClr val="accent3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Неналоговые доходы – 33990,0 тыс. руб. </a:t>
          </a:r>
          <a:endParaRPr lang="ru-RU" sz="1900" kern="1200" dirty="0"/>
        </a:p>
      </dsp:txBody>
      <dsp:txXfrm>
        <a:off x="3586853" y="2303895"/>
        <a:ext cx="3545155" cy="1080840"/>
      </dsp:txXfrm>
    </dsp:sp>
    <dsp:sp modelId="{233C79C4-884B-4FF9-9DBC-E95C3D5CE3F9}">
      <dsp:nvSpPr>
        <dsp:cNvPr id="0" name=""/>
        <dsp:cNvSpPr/>
      </dsp:nvSpPr>
      <dsp:spPr>
        <a:xfrm>
          <a:off x="3586853" y="3654946"/>
          <a:ext cx="3545155" cy="1080840"/>
        </a:xfrm>
        <a:prstGeom prst="rect">
          <a:avLst/>
        </a:prstGeom>
        <a:gradFill rotWithShape="1">
          <a:gsLst>
            <a:gs pos="0">
              <a:schemeClr val="accent4">
                <a:lumMod val="95000"/>
              </a:schemeClr>
            </a:gs>
            <a:gs pos="100000">
              <a:schemeClr val="accent4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Безвозмездные поступления из других уровней бюджетной системы – 858610,7 тыс. руб.</a:t>
          </a:r>
          <a:endParaRPr lang="ru-RU" sz="1900" kern="1200" dirty="0"/>
        </a:p>
      </dsp:txBody>
      <dsp:txXfrm>
        <a:off x="3586853" y="3654946"/>
        <a:ext cx="3545155" cy="10808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9EB9EB-8823-473A-B16F-0961FBFCCF9A}">
      <dsp:nvSpPr>
        <dsp:cNvPr id="0" name=""/>
        <dsp:cNvSpPr/>
      </dsp:nvSpPr>
      <dsp:spPr>
        <a:xfrm>
          <a:off x="3357" y="242958"/>
          <a:ext cx="2018614" cy="588955"/>
        </a:xfrm>
        <a:prstGeom prst="rect">
          <a:avLst/>
        </a:prstGeom>
        <a:gradFill rotWithShape="1">
          <a:gsLst>
            <a:gs pos="0">
              <a:schemeClr val="accent2">
                <a:lumMod val="95000"/>
              </a:schemeClr>
            </a:gs>
            <a:gs pos="100000">
              <a:schemeClr val="accent2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Дошкольное образование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201669,7 тыс. рублей</a:t>
          </a:r>
          <a:endParaRPr lang="ru-RU" sz="1100" kern="1200" dirty="0"/>
        </a:p>
      </dsp:txBody>
      <dsp:txXfrm>
        <a:off x="3357" y="242958"/>
        <a:ext cx="2018614" cy="588955"/>
      </dsp:txXfrm>
    </dsp:sp>
    <dsp:sp modelId="{239F9F27-5E5C-4795-8B66-56C5637C2146}">
      <dsp:nvSpPr>
        <dsp:cNvPr id="0" name=""/>
        <dsp:cNvSpPr/>
      </dsp:nvSpPr>
      <dsp:spPr>
        <a:xfrm>
          <a:off x="0" y="845652"/>
          <a:ext cx="2018614" cy="42537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Среднесписочная численность детей в 2013 году составила 3464;</a:t>
          </a:r>
          <a:endParaRPr lang="ru-RU" sz="1100" kern="1200" dirty="0"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проведен капитальный ремонт с увеличением на 80 мест МБДОУ д/с № 26;</a:t>
          </a:r>
          <a:endParaRPr lang="ru-RU" sz="1100" kern="1200" dirty="0"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расходы на модернизацию дошкольного образования составили 20370,4 тыс. рублей;</a:t>
          </a:r>
          <a:endParaRPr lang="ru-RU" sz="1100" kern="1200" dirty="0"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solidFill>
                <a:schemeClr val="tx1"/>
              </a:solidFill>
            </a:rPr>
            <a:t>на решение социально-значимых вопросов перечислены средства в объеме 15371,0 тыс. рублей. </a:t>
          </a:r>
          <a:endParaRPr lang="ru-RU" sz="1100" kern="1200" dirty="0"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 dirty="0"/>
        </a:p>
      </dsp:txBody>
      <dsp:txXfrm>
        <a:off x="0" y="845652"/>
        <a:ext cx="2018614" cy="4253720"/>
      </dsp:txXfrm>
    </dsp:sp>
    <dsp:sp modelId="{551622F1-B117-469E-A594-213BE96E4C61}">
      <dsp:nvSpPr>
        <dsp:cNvPr id="0" name=""/>
        <dsp:cNvSpPr/>
      </dsp:nvSpPr>
      <dsp:spPr>
        <a:xfrm>
          <a:off x="2304578" y="242958"/>
          <a:ext cx="2018614" cy="588955"/>
        </a:xfrm>
        <a:prstGeom prst="rect">
          <a:avLst/>
        </a:prstGeom>
        <a:gradFill rotWithShape="1">
          <a:gsLst>
            <a:gs pos="0">
              <a:schemeClr val="accent3">
                <a:lumMod val="95000"/>
              </a:schemeClr>
            </a:gs>
            <a:gs pos="100000">
              <a:schemeClr val="accent3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Общее образование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481542,4 тыс. рублей</a:t>
          </a:r>
          <a:endParaRPr lang="ru-RU" sz="1100" kern="1200" dirty="0"/>
        </a:p>
      </dsp:txBody>
      <dsp:txXfrm>
        <a:off x="2304578" y="242958"/>
        <a:ext cx="2018614" cy="588955"/>
      </dsp:txXfrm>
    </dsp:sp>
    <dsp:sp modelId="{7019839B-9F78-4E12-9BA4-053F9D65E44D}">
      <dsp:nvSpPr>
        <dsp:cNvPr id="0" name=""/>
        <dsp:cNvSpPr/>
      </dsp:nvSpPr>
      <dsp:spPr>
        <a:xfrm>
          <a:off x="2304578" y="831913"/>
          <a:ext cx="2018614" cy="42537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solidFill>
                <a:schemeClr val="tx1"/>
              </a:solidFill>
            </a:rPr>
            <a:t>Расходы на модернизацию общего образования составили 13373,7 тыс. рублей;</a:t>
          </a:r>
          <a:endParaRPr lang="ru-RU" sz="1100" kern="1200" dirty="0"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solidFill>
                <a:schemeClr val="tx1"/>
              </a:solidFill>
            </a:rPr>
            <a:t>на решение социально-значимых вопросов перечислены средства в объеме 6651,0 тыс. рублей.</a:t>
          </a:r>
          <a:endParaRPr lang="ru-RU" sz="1100" kern="1200" dirty="0"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расходы на выполнение муниципального задания 25 школам </a:t>
          </a:r>
          <a:r>
            <a:rPr lang="ru-RU" sz="1100" kern="1200" dirty="0" err="1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Гулькевичского</a:t>
          </a:r>
          <a:r>
            <a:rPr lang="ru-RU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района в которых обучаются 9125 учащихся – 376257,7 тыс. рублей;</a:t>
          </a:r>
          <a:endParaRPr lang="ru-RU" sz="1100" kern="1200" dirty="0"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7 учреждений дополнительного образования из которых 4 музыкальные школы и школа искусств, 2 спортивные школы количеством 2373 учащихся, центр детского творчества количеством 1500 детей – 79073,3 тыс. рублей;</a:t>
          </a:r>
          <a:endParaRPr lang="ru-RU" sz="1100" kern="1200" dirty="0"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solidFill>
                <a:schemeClr val="tx1"/>
              </a:solidFill>
            </a:rPr>
            <a:t>Другие расходы – 6186,7 тыс. рублей.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2304578" y="831913"/>
        <a:ext cx="2018614" cy="4253720"/>
      </dsp:txXfrm>
    </dsp:sp>
    <dsp:sp modelId="{B9382F3C-78E7-43D4-B0ED-5B59C467B48E}">
      <dsp:nvSpPr>
        <dsp:cNvPr id="0" name=""/>
        <dsp:cNvSpPr/>
      </dsp:nvSpPr>
      <dsp:spPr>
        <a:xfrm>
          <a:off x="4605799" y="242958"/>
          <a:ext cx="2018614" cy="588955"/>
        </a:xfrm>
        <a:prstGeom prst="rect">
          <a:avLst/>
        </a:prstGeom>
        <a:gradFill rotWithShape="1">
          <a:gsLst>
            <a:gs pos="0">
              <a:schemeClr val="accent4">
                <a:lumMod val="95000"/>
              </a:schemeClr>
            </a:gs>
            <a:gs pos="100000">
              <a:schemeClr val="accent4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Молодёжная политика и оздоровление детей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12086,9 тыс. рублей</a:t>
          </a:r>
          <a:endParaRPr lang="ru-RU" sz="1100" kern="1200" dirty="0"/>
        </a:p>
      </dsp:txBody>
      <dsp:txXfrm>
        <a:off x="4605799" y="242958"/>
        <a:ext cx="2018614" cy="588955"/>
      </dsp:txXfrm>
    </dsp:sp>
    <dsp:sp modelId="{01A0365B-CF0D-4877-812C-1A99D8566769}">
      <dsp:nvSpPr>
        <dsp:cNvPr id="0" name=""/>
        <dsp:cNvSpPr/>
      </dsp:nvSpPr>
      <dsp:spPr>
        <a:xfrm>
          <a:off x="4605799" y="831913"/>
          <a:ext cx="2018614" cy="42537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обеспечение функций органов местного самоуправления 1389,1 тыс. рублей;</a:t>
          </a:r>
          <a:endParaRPr lang="ru-RU" sz="1100" kern="1200" dirty="0"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обеспечение деятельности подведомственных учреждений 2651,3 тыс. рублей;</a:t>
          </a:r>
          <a:endParaRPr lang="ru-RU" sz="1100" kern="1200" dirty="0"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организацию подвоза детей-сирот и детей, оставшихся без попечения родителей, к месту отдыха и обратно в сумме 74,5 тыс. рублей;</a:t>
          </a:r>
          <a:endParaRPr lang="ru-RU" sz="1100" kern="1200" dirty="0"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мероприятия в области молодежной политики и оздоровления детей 7972,0 тыс. рублей.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4605799" y="831913"/>
        <a:ext cx="2018614" cy="4253720"/>
      </dsp:txXfrm>
    </dsp:sp>
    <dsp:sp modelId="{BA1FD1B4-4546-46DA-9E47-4F2FB56333A7}">
      <dsp:nvSpPr>
        <dsp:cNvPr id="0" name=""/>
        <dsp:cNvSpPr/>
      </dsp:nvSpPr>
      <dsp:spPr>
        <a:xfrm>
          <a:off x="6907020" y="242958"/>
          <a:ext cx="2018614" cy="588955"/>
        </a:xfrm>
        <a:prstGeom prst="rect">
          <a:avLst/>
        </a:prstGeom>
        <a:gradFill rotWithShape="1">
          <a:gsLst>
            <a:gs pos="0">
              <a:schemeClr val="accent5">
                <a:lumMod val="95000"/>
              </a:schemeClr>
            </a:gs>
            <a:gs pos="100000">
              <a:schemeClr val="accent5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Другие вопросы в области образования 125844,9 тыс. рублей</a:t>
          </a:r>
        </a:p>
      </dsp:txBody>
      <dsp:txXfrm>
        <a:off x="6907020" y="242958"/>
        <a:ext cx="2018614" cy="588955"/>
      </dsp:txXfrm>
    </dsp:sp>
    <dsp:sp modelId="{75C83B5F-9A25-4D9E-BF94-02AAAC2DF325}">
      <dsp:nvSpPr>
        <dsp:cNvPr id="0" name=""/>
        <dsp:cNvSpPr/>
      </dsp:nvSpPr>
      <dsp:spPr>
        <a:xfrm>
          <a:off x="6907020" y="831913"/>
          <a:ext cx="2018614" cy="42537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обеспечение функций органов местного самоуправления 3668,4 тыс. рублей;</a:t>
          </a:r>
          <a:endParaRPr lang="ru-RU" sz="1100" kern="1200" dirty="0"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обеспечение деятельности (оказание услуг) муниципальных учреждений 15551,8 тыс. рублей;</a:t>
          </a:r>
          <a:endParaRPr lang="ru-RU" sz="1100" kern="1200" dirty="0"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мероприятия в области образования 106624,7 тыс. рублей.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6907020" y="831913"/>
        <a:ext cx="2018614" cy="425372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BB7B79-BC79-4D4C-8CB0-A78CBC9B6453}">
      <dsp:nvSpPr>
        <dsp:cNvPr id="0" name=""/>
        <dsp:cNvSpPr/>
      </dsp:nvSpPr>
      <dsp:spPr>
        <a:xfrm>
          <a:off x="3902832" y="2932756"/>
          <a:ext cx="530459" cy="25269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5229" y="0"/>
              </a:lnTo>
              <a:lnTo>
                <a:pt x="265229" y="2526961"/>
              </a:lnTo>
              <a:lnTo>
                <a:pt x="530459" y="252696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4103510" y="4131686"/>
        <a:ext cx="129101" cy="129101"/>
      </dsp:txXfrm>
    </dsp:sp>
    <dsp:sp modelId="{F9F033DF-A082-4E3E-B228-F7C149382971}">
      <dsp:nvSpPr>
        <dsp:cNvPr id="0" name=""/>
        <dsp:cNvSpPr/>
      </dsp:nvSpPr>
      <dsp:spPr>
        <a:xfrm>
          <a:off x="3902832" y="2932756"/>
          <a:ext cx="530459" cy="15161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5229" y="0"/>
              </a:lnTo>
              <a:lnTo>
                <a:pt x="265229" y="1516176"/>
              </a:lnTo>
              <a:lnTo>
                <a:pt x="530459" y="151617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4127904" y="3650687"/>
        <a:ext cx="80314" cy="80314"/>
      </dsp:txXfrm>
    </dsp:sp>
    <dsp:sp modelId="{3DBCE499-52EB-4871-BB5C-B63A244E857A}">
      <dsp:nvSpPr>
        <dsp:cNvPr id="0" name=""/>
        <dsp:cNvSpPr/>
      </dsp:nvSpPr>
      <dsp:spPr>
        <a:xfrm>
          <a:off x="3902832" y="2932756"/>
          <a:ext cx="530459" cy="5053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5229" y="0"/>
              </a:lnTo>
              <a:lnTo>
                <a:pt x="265229" y="505392"/>
              </a:lnTo>
              <a:lnTo>
                <a:pt x="530459" y="50539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149745" y="3167136"/>
        <a:ext cx="36633" cy="36633"/>
      </dsp:txXfrm>
    </dsp:sp>
    <dsp:sp modelId="{304AA6F1-5D04-49DE-9DE6-56857D31D424}">
      <dsp:nvSpPr>
        <dsp:cNvPr id="0" name=""/>
        <dsp:cNvSpPr/>
      </dsp:nvSpPr>
      <dsp:spPr>
        <a:xfrm>
          <a:off x="3902832" y="2427364"/>
          <a:ext cx="530459" cy="505392"/>
        </a:xfrm>
        <a:custGeom>
          <a:avLst/>
          <a:gdLst/>
          <a:ahLst/>
          <a:cxnLst/>
          <a:rect l="0" t="0" r="0" b="0"/>
          <a:pathLst>
            <a:path>
              <a:moveTo>
                <a:pt x="0" y="505392"/>
              </a:moveTo>
              <a:lnTo>
                <a:pt x="265229" y="505392"/>
              </a:lnTo>
              <a:lnTo>
                <a:pt x="265229" y="0"/>
              </a:lnTo>
              <a:lnTo>
                <a:pt x="530459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149745" y="2661744"/>
        <a:ext cx="36633" cy="36633"/>
      </dsp:txXfrm>
    </dsp:sp>
    <dsp:sp modelId="{FAD3120D-CD01-4355-B2C0-58E5387B0EA2}">
      <dsp:nvSpPr>
        <dsp:cNvPr id="0" name=""/>
        <dsp:cNvSpPr/>
      </dsp:nvSpPr>
      <dsp:spPr>
        <a:xfrm>
          <a:off x="3902832" y="1416580"/>
          <a:ext cx="530459" cy="1516176"/>
        </a:xfrm>
        <a:custGeom>
          <a:avLst/>
          <a:gdLst/>
          <a:ahLst/>
          <a:cxnLst/>
          <a:rect l="0" t="0" r="0" b="0"/>
          <a:pathLst>
            <a:path>
              <a:moveTo>
                <a:pt x="0" y="1516176"/>
              </a:moveTo>
              <a:lnTo>
                <a:pt x="265229" y="1516176"/>
              </a:lnTo>
              <a:lnTo>
                <a:pt x="265229" y="0"/>
              </a:lnTo>
              <a:lnTo>
                <a:pt x="530459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4127904" y="2134511"/>
        <a:ext cx="80314" cy="80314"/>
      </dsp:txXfrm>
    </dsp:sp>
    <dsp:sp modelId="{EAF56294-88EE-4B59-A77C-2C2D1FAB7ED1}">
      <dsp:nvSpPr>
        <dsp:cNvPr id="0" name=""/>
        <dsp:cNvSpPr/>
      </dsp:nvSpPr>
      <dsp:spPr>
        <a:xfrm>
          <a:off x="3902832" y="405795"/>
          <a:ext cx="530459" cy="2526961"/>
        </a:xfrm>
        <a:custGeom>
          <a:avLst/>
          <a:gdLst/>
          <a:ahLst/>
          <a:cxnLst/>
          <a:rect l="0" t="0" r="0" b="0"/>
          <a:pathLst>
            <a:path>
              <a:moveTo>
                <a:pt x="0" y="2526961"/>
              </a:moveTo>
              <a:lnTo>
                <a:pt x="265229" y="2526961"/>
              </a:lnTo>
              <a:lnTo>
                <a:pt x="265229" y="0"/>
              </a:lnTo>
              <a:lnTo>
                <a:pt x="530459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4103510" y="1604725"/>
        <a:ext cx="129101" cy="129101"/>
      </dsp:txXfrm>
    </dsp:sp>
    <dsp:sp modelId="{3FCFC621-C435-4DD5-B874-95C3B0F799B9}">
      <dsp:nvSpPr>
        <dsp:cNvPr id="0" name=""/>
        <dsp:cNvSpPr/>
      </dsp:nvSpPr>
      <dsp:spPr>
        <a:xfrm rot="16200000">
          <a:off x="-518934" y="1341377"/>
          <a:ext cx="5660775" cy="31827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Расходы на модернизацию региональных систем образования в рамках реализации долгосрочной краевой целевой программы «Развитие образования в Краснодарском крае», </a:t>
          </a:r>
          <a:r>
            <a:rPr lang="ru-RU" sz="2300" kern="1200" dirty="0" err="1" smtClean="0"/>
            <a:t>софинансирование</a:t>
          </a:r>
          <a:r>
            <a:rPr lang="ru-RU" sz="2300" kern="1200" dirty="0" smtClean="0"/>
            <a:t> которой осуществляется из федерального и краевого бюджета – 13,3 млн. рублей</a:t>
          </a:r>
          <a:endParaRPr lang="ru-RU" sz="2300" kern="1200" dirty="0"/>
        </a:p>
      </dsp:txBody>
      <dsp:txXfrm>
        <a:off x="-518934" y="1341377"/>
        <a:ext cx="5660775" cy="3182758"/>
      </dsp:txXfrm>
    </dsp:sp>
    <dsp:sp modelId="{90192DB2-450A-420F-9FDA-84938ED3071F}">
      <dsp:nvSpPr>
        <dsp:cNvPr id="0" name=""/>
        <dsp:cNvSpPr/>
      </dsp:nvSpPr>
      <dsp:spPr>
        <a:xfrm>
          <a:off x="4433291" y="1482"/>
          <a:ext cx="3775626" cy="808627"/>
        </a:xfrm>
        <a:prstGeom prst="rect">
          <a:avLst/>
        </a:prstGeom>
        <a:solidFill>
          <a:schemeClr val="bg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оснащение приборами учета тепловой энергии и погодными регуляторами в школах - 4,3 млн. рублей</a:t>
          </a:r>
          <a:endParaRPr lang="ru-RU" sz="1400" kern="1200" dirty="0"/>
        </a:p>
      </dsp:txBody>
      <dsp:txXfrm>
        <a:off x="4433291" y="1482"/>
        <a:ext cx="3775626" cy="808627"/>
      </dsp:txXfrm>
    </dsp:sp>
    <dsp:sp modelId="{B043BF6C-4A10-4245-8531-D6C601E911D4}">
      <dsp:nvSpPr>
        <dsp:cNvPr id="0" name=""/>
        <dsp:cNvSpPr/>
      </dsp:nvSpPr>
      <dsp:spPr>
        <a:xfrm>
          <a:off x="4433291" y="1012266"/>
          <a:ext cx="3775626" cy="808627"/>
        </a:xfrm>
        <a:prstGeom prst="rect">
          <a:avLst/>
        </a:prstGeom>
        <a:solidFill>
          <a:schemeClr val="bg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ремонт спортзалов  школ - 3,6млн. рублей</a:t>
          </a:r>
          <a:endParaRPr lang="ru-RU" sz="1400" kern="1200" dirty="0"/>
        </a:p>
      </dsp:txBody>
      <dsp:txXfrm>
        <a:off x="4433291" y="1012266"/>
        <a:ext cx="3775626" cy="808627"/>
      </dsp:txXfrm>
    </dsp:sp>
    <dsp:sp modelId="{10E63C63-7B24-43CF-9571-4085F8ACE339}">
      <dsp:nvSpPr>
        <dsp:cNvPr id="0" name=""/>
        <dsp:cNvSpPr/>
      </dsp:nvSpPr>
      <dsp:spPr>
        <a:xfrm>
          <a:off x="4433291" y="2023051"/>
          <a:ext cx="3775626" cy="808627"/>
        </a:xfrm>
        <a:prstGeom prst="rect">
          <a:avLst/>
        </a:prstGeom>
        <a:solidFill>
          <a:schemeClr val="bg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замену оконных блоков в школах – 2,2 млн. рублей</a:t>
          </a:r>
          <a:endParaRPr lang="ru-RU" sz="1400" kern="1200" dirty="0"/>
        </a:p>
      </dsp:txBody>
      <dsp:txXfrm>
        <a:off x="4433291" y="2023051"/>
        <a:ext cx="3775626" cy="808627"/>
      </dsp:txXfrm>
    </dsp:sp>
    <dsp:sp modelId="{872D0211-3C2F-41DB-9719-53C7DE104921}">
      <dsp:nvSpPr>
        <dsp:cNvPr id="0" name=""/>
        <dsp:cNvSpPr/>
      </dsp:nvSpPr>
      <dsp:spPr>
        <a:xfrm>
          <a:off x="4433291" y="3033835"/>
          <a:ext cx="3775626" cy="808627"/>
        </a:xfrm>
        <a:prstGeom prst="rect">
          <a:avLst/>
        </a:prstGeom>
        <a:solidFill>
          <a:schemeClr val="bg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оборудование системами видеонаблюдения в пунктах проведения единого </a:t>
          </a:r>
          <a:r>
            <a:rPr lang="ru-RU" sz="1400" kern="1200" dirty="0" err="1" smtClean="0"/>
            <a:t>госэкзамена</a:t>
          </a:r>
          <a:r>
            <a:rPr lang="ru-RU" sz="1400" kern="1200" dirty="0" smtClean="0"/>
            <a:t> - 1, 6 млн. рублей</a:t>
          </a:r>
          <a:endParaRPr lang="ru-RU" sz="1400" kern="1200" dirty="0"/>
        </a:p>
      </dsp:txBody>
      <dsp:txXfrm>
        <a:off x="4433291" y="3033835"/>
        <a:ext cx="3775626" cy="808627"/>
      </dsp:txXfrm>
    </dsp:sp>
    <dsp:sp modelId="{B0AB2E70-856D-47E0-8484-3F6FD908EAB4}">
      <dsp:nvSpPr>
        <dsp:cNvPr id="0" name=""/>
        <dsp:cNvSpPr/>
      </dsp:nvSpPr>
      <dsp:spPr>
        <a:xfrm>
          <a:off x="4433291" y="4044619"/>
          <a:ext cx="3775626" cy="808627"/>
        </a:xfrm>
        <a:prstGeom prst="rect">
          <a:avLst/>
        </a:prstGeom>
        <a:solidFill>
          <a:schemeClr val="bg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повышения квалификации  педагогических работников - 1,1 млн. рублей</a:t>
          </a:r>
          <a:endParaRPr lang="ru-RU" sz="1400" kern="1200" dirty="0"/>
        </a:p>
      </dsp:txBody>
      <dsp:txXfrm>
        <a:off x="4433291" y="4044619"/>
        <a:ext cx="3775626" cy="808627"/>
      </dsp:txXfrm>
    </dsp:sp>
    <dsp:sp modelId="{EBACCE53-D356-4E57-84EF-9F40610AC6D3}">
      <dsp:nvSpPr>
        <dsp:cNvPr id="0" name=""/>
        <dsp:cNvSpPr/>
      </dsp:nvSpPr>
      <dsp:spPr>
        <a:xfrm>
          <a:off x="4433291" y="5055404"/>
          <a:ext cx="3775626" cy="808627"/>
        </a:xfrm>
        <a:prstGeom prst="rect">
          <a:avLst/>
        </a:prstGeom>
        <a:solidFill>
          <a:schemeClr val="bg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оборудование локальных вычислительных сетей - 0,5 млн. рублей</a:t>
          </a:r>
          <a:endParaRPr lang="ru-RU" sz="1400" kern="1200" dirty="0"/>
        </a:p>
      </dsp:txBody>
      <dsp:txXfrm>
        <a:off x="4433291" y="5055404"/>
        <a:ext cx="3775626" cy="80862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25C47F-CCA8-4B42-AA0B-96A3E8755480}">
      <dsp:nvSpPr>
        <dsp:cNvPr id="0" name=""/>
        <dsp:cNvSpPr/>
      </dsp:nvSpPr>
      <dsp:spPr>
        <a:xfrm>
          <a:off x="2127405" y="3538574"/>
          <a:ext cx="354852" cy="27260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7426" y="0"/>
              </a:lnTo>
              <a:lnTo>
                <a:pt x="177426" y="2726077"/>
              </a:lnTo>
              <a:lnTo>
                <a:pt x="354852" y="272607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2236104" y="4832885"/>
        <a:ext cx="137453" cy="137453"/>
      </dsp:txXfrm>
    </dsp:sp>
    <dsp:sp modelId="{AF5A03E3-C5E3-4E81-BAAC-E586520F6078}">
      <dsp:nvSpPr>
        <dsp:cNvPr id="0" name=""/>
        <dsp:cNvSpPr/>
      </dsp:nvSpPr>
      <dsp:spPr>
        <a:xfrm>
          <a:off x="4539567" y="5089505"/>
          <a:ext cx="35485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4852" y="4572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708122" y="5126354"/>
        <a:ext cx="17742" cy="17742"/>
      </dsp:txXfrm>
    </dsp:sp>
    <dsp:sp modelId="{FDDA449B-22B3-4F9B-8D31-8205B00BC838}">
      <dsp:nvSpPr>
        <dsp:cNvPr id="0" name=""/>
        <dsp:cNvSpPr/>
      </dsp:nvSpPr>
      <dsp:spPr>
        <a:xfrm>
          <a:off x="2127405" y="3538574"/>
          <a:ext cx="354852" cy="15966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7426" y="0"/>
              </a:lnTo>
              <a:lnTo>
                <a:pt x="177426" y="1596651"/>
              </a:lnTo>
              <a:lnTo>
                <a:pt x="354852" y="159665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2263941" y="4296009"/>
        <a:ext cx="81780" cy="81780"/>
      </dsp:txXfrm>
    </dsp:sp>
    <dsp:sp modelId="{FFD1F94F-5A73-47B5-9B6D-B3F84AEEB2F0}">
      <dsp:nvSpPr>
        <dsp:cNvPr id="0" name=""/>
        <dsp:cNvSpPr/>
      </dsp:nvSpPr>
      <dsp:spPr>
        <a:xfrm>
          <a:off x="4561887" y="3782892"/>
          <a:ext cx="354852" cy="6761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7426" y="0"/>
              </a:lnTo>
              <a:lnTo>
                <a:pt x="177426" y="676166"/>
              </a:lnTo>
              <a:lnTo>
                <a:pt x="354852" y="676166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720223" y="4101884"/>
        <a:ext cx="38181" cy="38181"/>
      </dsp:txXfrm>
    </dsp:sp>
    <dsp:sp modelId="{FB16DB95-02A3-45C8-B82D-97E82B8B0922}">
      <dsp:nvSpPr>
        <dsp:cNvPr id="0" name=""/>
        <dsp:cNvSpPr/>
      </dsp:nvSpPr>
      <dsp:spPr>
        <a:xfrm>
          <a:off x="4561887" y="3737172"/>
          <a:ext cx="35485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4852" y="4572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730442" y="3774020"/>
        <a:ext cx="17742" cy="17742"/>
      </dsp:txXfrm>
    </dsp:sp>
    <dsp:sp modelId="{6095BBE6-C4B6-458B-9848-43AA486BE635}">
      <dsp:nvSpPr>
        <dsp:cNvPr id="0" name=""/>
        <dsp:cNvSpPr/>
      </dsp:nvSpPr>
      <dsp:spPr>
        <a:xfrm>
          <a:off x="4561887" y="3106725"/>
          <a:ext cx="354852" cy="676166"/>
        </a:xfrm>
        <a:custGeom>
          <a:avLst/>
          <a:gdLst/>
          <a:ahLst/>
          <a:cxnLst/>
          <a:rect l="0" t="0" r="0" b="0"/>
          <a:pathLst>
            <a:path>
              <a:moveTo>
                <a:pt x="0" y="676166"/>
              </a:moveTo>
              <a:lnTo>
                <a:pt x="177426" y="676166"/>
              </a:lnTo>
              <a:lnTo>
                <a:pt x="177426" y="0"/>
              </a:lnTo>
              <a:lnTo>
                <a:pt x="354852" y="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720223" y="3425718"/>
        <a:ext cx="38181" cy="38181"/>
      </dsp:txXfrm>
    </dsp:sp>
    <dsp:sp modelId="{8F718D83-AC6C-4418-9103-23B37746976C}">
      <dsp:nvSpPr>
        <dsp:cNvPr id="0" name=""/>
        <dsp:cNvSpPr/>
      </dsp:nvSpPr>
      <dsp:spPr>
        <a:xfrm>
          <a:off x="2127405" y="3538574"/>
          <a:ext cx="354852" cy="2443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7426" y="0"/>
              </a:lnTo>
              <a:lnTo>
                <a:pt x="177426" y="244317"/>
              </a:lnTo>
              <a:lnTo>
                <a:pt x="354852" y="24431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294061" y="3649962"/>
        <a:ext cx="21541" cy="21541"/>
      </dsp:txXfrm>
    </dsp:sp>
    <dsp:sp modelId="{DB84FA3B-4065-4A67-9520-36128DEFF246}">
      <dsp:nvSpPr>
        <dsp:cNvPr id="0" name=""/>
        <dsp:cNvSpPr/>
      </dsp:nvSpPr>
      <dsp:spPr>
        <a:xfrm>
          <a:off x="4561887" y="2322160"/>
          <a:ext cx="35485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4852" y="4572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730442" y="2359009"/>
        <a:ext cx="17742" cy="17742"/>
      </dsp:txXfrm>
    </dsp:sp>
    <dsp:sp modelId="{3F8D2D67-B843-4D03-BD67-910043DEDAA6}">
      <dsp:nvSpPr>
        <dsp:cNvPr id="0" name=""/>
        <dsp:cNvSpPr/>
      </dsp:nvSpPr>
      <dsp:spPr>
        <a:xfrm>
          <a:off x="2127405" y="2367880"/>
          <a:ext cx="354852" cy="1170693"/>
        </a:xfrm>
        <a:custGeom>
          <a:avLst/>
          <a:gdLst/>
          <a:ahLst/>
          <a:cxnLst/>
          <a:rect l="0" t="0" r="0" b="0"/>
          <a:pathLst>
            <a:path>
              <a:moveTo>
                <a:pt x="0" y="1170693"/>
              </a:moveTo>
              <a:lnTo>
                <a:pt x="177426" y="1170693"/>
              </a:lnTo>
              <a:lnTo>
                <a:pt x="177426" y="0"/>
              </a:lnTo>
              <a:lnTo>
                <a:pt x="354852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274249" y="2922645"/>
        <a:ext cx="61164" cy="61164"/>
      </dsp:txXfrm>
    </dsp:sp>
    <dsp:sp modelId="{C5A7A08A-CD3B-4E63-91EB-E73303325BB2}">
      <dsp:nvSpPr>
        <dsp:cNvPr id="0" name=""/>
        <dsp:cNvSpPr/>
      </dsp:nvSpPr>
      <dsp:spPr>
        <a:xfrm>
          <a:off x="4561887" y="952869"/>
          <a:ext cx="354852" cy="6761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7426" y="0"/>
              </a:lnTo>
              <a:lnTo>
                <a:pt x="177426" y="676166"/>
              </a:lnTo>
              <a:lnTo>
                <a:pt x="354852" y="676166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720223" y="1271861"/>
        <a:ext cx="38181" cy="38181"/>
      </dsp:txXfrm>
    </dsp:sp>
    <dsp:sp modelId="{50D4B6D0-AC34-4BBA-8144-34D3CB1FD46B}">
      <dsp:nvSpPr>
        <dsp:cNvPr id="0" name=""/>
        <dsp:cNvSpPr/>
      </dsp:nvSpPr>
      <dsp:spPr>
        <a:xfrm>
          <a:off x="4561887" y="907149"/>
          <a:ext cx="35772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78863" y="45720"/>
              </a:lnTo>
              <a:lnTo>
                <a:pt x="178863" y="45855"/>
              </a:lnTo>
              <a:lnTo>
                <a:pt x="357726" y="4585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731807" y="943926"/>
        <a:ext cx="17886" cy="17886"/>
      </dsp:txXfrm>
    </dsp:sp>
    <dsp:sp modelId="{55459202-B0ED-48E7-B134-EEEDEB8E6F0F}">
      <dsp:nvSpPr>
        <dsp:cNvPr id="0" name=""/>
        <dsp:cNvSpPr/>
      </dsp:nvSpPr>
      <dsp:spPr>
        <a:xfrm>
          <a:off x="4561887" y="276702"/>
          <a:ext cx="354852" cy="676166"/>
        </a:xfrm>
        <a:custGeom>
          <a:avLst/>
          <a:gdLst/>
          <a:ahLst/>
          <a:cxnLst/>
          <a:rect l="0" t="0" r="0" b="0"/>
          <a:pathLst>
            <a:path>
              <a:moveTo>
                <a:pt x="0" y="676166"/>
              </a:moveTo>
              <a:lnTo>
                <a:pt x="177426" y="676166"/>
              </a:lnTo>
              <a:lnTo>
                <a:pt x="177426" y="0"/>
              </a:lnTo>
              <a:lnTo>
                <a:pt x="354852" y="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720223" y="595695"/>
        <a:ext cx="38181" cy="38181"/>
      </dsp:txXfrm>
    </dsp:sp>
    <dsp:sp modelId="{EAFEA45A-76A7-4AB1-ABEC-E63B4E32B5A1}">
      <dsp:nvSpPr>
        <dsp:cNvPr id="0" name=""/>
        <dsp:cNvSpPr/>
      </dsp:nvSpPr>
      <dsp:spPr>
        <a:xfrm>
          <a:off x="2127405" y="952869"/>
          <a:ext cx="354852" cy="2585705"/>
        </a:xfrm>
        <a:custGeom>
          <a:avLst/>
          <a:gdLst/>
          <a:ahLst/>
          <a:cxnLst/>
          <a:rect l="0" t="0" r="0" b="0"/>
          <a:pathLst>
            <a:path>
              <a:moveTo>
                <a:pt x="0" y="2585705"/>
              </a:moveTo>
              <a:lnTo>
                <a:pt x="177426" y="2585705"/>
              </a:lnTo>
              <a:lnTo>
                <a:pt x="177426" y="0"/>
              </a:lnTo>
              <a:lnTo>
                <a:pt x="354852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2239583" y="2180473"/>
        <a:ext cx="130497" cy="130497"/>
      </dsp:txXfrm>
    </dsp:sp>
    <dsp:sp modelId="{35B9BC07-E7E8-42FD-9C35-C17448CFDF22}">
      <dsp:nvSpPr>
        <dsp:cNvPr id="0" name=""/>
        <dsp:cNvSpPr/>
      </dsp:nvSpPr>
      <dsp:spPr>
        <a:xfrm rot="16200000">
          <a:off x="-1499250" y="2654891"/>
          <a:ext cx="5485947" cy="17673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Краевые целевые и ведомственные программы – 71,7 млн. рублей</a:t>
          </a:r>
          <a:endParaRPr lang="ru-RU" sz="2400" kern="1200" dirty="0"/>
        </a:p>
      </dsp:txBody>
      <dsp:txXfrm>
        <a:off x="-1499250" y="2654891"/>
        <a:ext cx="5485947" cy="1767364"/>
      </dsp:txXfrm>
    </dsp:sp>
    <dsp:sp modelId="{AC961E45-757A-4C5B-8CB0-A3BD5631E893}">
      <dsp:nvSpPr>
        <dsp:cNvPr id="0" name=""/>
        <dsp:cNvSpPr/>
      </dsp:nvSpPr>
      <dsp:spPr>
        <a:xfrm>
          <a:off x="2482257" y="458648"/>
          <a:ext cx="2079629" cy="9884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Развитие образования – 64,1 млн. рублей</a:t>
          </a:r>
          <a:endParaRPr lang="ru-RU" sz="1800" kern="1200" dirty="0"/>
        </a:p>
      </dsp:txBody>
      <dsp:txXfrm>
        <a:off x="2482257" y="458648"/>
        <a:ext cx="2079629" cy="988442"/>
      </dsp:txXfrm>
    </dsp:sp>
    <dsp:sp modelId="{BA63A061-F416-4838-8217-92580F76B2D1}">
      <dsp:nvSpPr>
        <dsp:cNvPr id="0" name=""/>
        <dsp:cNvSpPr/>
      </dsp:nvSpPr>
      <dsp:spPr>
        <a:xfrm>
          <a:off x="4916740" y="6235"/>
          <a:ext cx="3648378" cy="5409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Стимулирующие выплаты</a:t>
          </a:r>
          <a:endParaRPr lang="ru-RU" sz="1800" kern="1200" dirty="0"/>
        </a:p>
      </dsp:txBody>
      <dsp:txXfrm>
        <a:off x="4916740" y="6235"/>
        <a:ext cx="3648378" cy="540933"/>
      </dsp:txXfrm>
    </dsp:sp>
    <dsp:sp modelId="{2E8E713D-D103-4123-9897-14C2D6340DC4}">
      <dsp:nvSpPr>
        <dsp:cNvPr id="0" name=""/>
        <dsp:cNvSpPr/>
      </dsp:nvSpPr>
      <dsp:spPr>
        <a:xfrm>
          <a:off x="4919614" y="682537"/>
          <a:ext cx="3642630" cy="5409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Питание</a:t>
          </a:r>
          <a:endParaRPr lang="ru-RU" sz="1800" kern="1200" dirty="0"/>
        </a:p>
      </dsp:txBody>
      <dsp:txXfrm>
        <a:off x="4919614" y="682537"/>
        <a:ext cx="3642630" cy="540933"/>
      </dsp:txXfrm>
    </dsp:sp>
    <dsp:sp modelId="{382D28DD-D066-4622-83FA-8D632A2D4418}">
      <dsp:nvSpPr>
        <dsp:cNvPr id="0" name=""/>
        <dsp:cNvSpPr/>
      </dsp:nvSpPr>
      <dsp:spPr>
        <a:xfrm>
          <a:off x="4916740" y="1358569"/>
          <a:ext cx="3648378" cy="5409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Ремонт спортзалов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Проведение ЕГЭ</a:t>
          </a:r>
          <a:endParaRPr lang="ru-RU" sz="1800" kern="1200" dirty="0"/>
        </a:p>
      </dsp:txBody>
      <dsp:txXfrm>
        <a:off x="4916740" y="1358569"/>
        <a:ext cx="3648378" cy="540933"/>
      </dsp:txXfrm>
    </dsp:sp>
    <dsp:sp modelId="{A111B41F-CD6D-4088-9BE9-51A6EFB39DA9}">
      <dsp:nvSpPr>
        <dsp:cNvPr id="0" name=""/>
        <dsp:cNvSpPr/>
      </dsp:nvSpPr>
      <dsp:spPr>
        <a:xfrm>
          <a:off x="2482257" y="1753450"/>
          <a:ext cx="2079629" cy="12288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Безопасность образовательных учреждений – 0,6 млн. рублей</a:t>
          </a:r>
          <a:endParaRPr lang="ru-RU" sz="1800" kern="1200" dirty="0"/>
        </a:p>
      </dsp:txBody>
      <dsp:txXfrm>
        <a:off x="2482257" y="1753450"/>
        <a:ext cx="2079629" cy="1228860"/>
      </dsp:txXfrm>
    </dsp:sp>
    <dsp:sp modelId="{4D036E7D-62A1-4998-B636-10484DCA4ECE}">
      <dsp:nvSpPr>
        <dsp:cNvPr id="0" name=""/>
        <dsp:cNvSpPr/>
      </dsp:nvSpPr>
      <dsp:spPr>
        <a:xfrm>
          <a:off x="4916740" y="2034736"/>
          <a:ext cx="3648378" cy="6662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Обработка чердачных помещений и деревянных конструкций</a:t>
          </a:r>
          <a:endParaRPr lang="ru-RU" sz="1800" kern="1200" dirty="0"/>
        </a:p>
      </dsp:txBody>
      <dsp:txXfrm>
        <a:off x="4916740" y="2034736"/>
        <a:ext cx="3648378" cy="666289"/>
      </dsp:txXfrm>
    </dsp:sp>
    <dsp:sp modelId="{3C12FB12-D7A8-44ED-BF93-458E008A8D47}">
      <dsp:nvSpPr>
        <dsp:cNvPr id="0" name=""/>
        <dsp:cNvSpPr/>
      </dsp:nvSpPr>
      <dsp:spPr>
        <a:xfrm>
          <a:off x="2482257" y="3246499"/>
          <a:ext cx="2079629" cy="10727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Профилактика терроризма и экстремизма – 1,4 млн. рублей</a:t>
          </a:r>
          <a:endParaRPr lang="ru-RU" sz="1800" kern="1200" dirty="0"/>
        </a:p>
      </dsp:txBody>
      <dsp:txXfrm>
        <a:off x="2482257" y="3246499"/>
        <a:ext cx="2079629" cy="1072784"/>
      </dsp:txXfrm>
    </dsp:sp>
    <dsp:sp modelId="{F9DEF2EB-C36C-4064-8784-25720E63A59A}">
      <dsp:nvSpPr>
        <dsp:cNvPr id="0" name=""/>
        <dsp:cNvSpPr/>
      </dsp:nvSpPr>
      <dsp:spPr>
        <a:xfrm>
          <a:off x="4916740" y="2836258"/>
          <a:ext cx="3648378" cy="5409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Устройство ограждений</a:t>
          </a:r>
          <a:endParaRPr lang="ru-RU" sz="1800" kern="1200" dirty="0"/>
        </a:p>
      </dsp:txBody>
      <dsp:txXfrm>
        <a:off x="4916740" y="2836258"/>
        <a:ext cx="3648378" cy="540933"/>
      </dsp:txXfrm>
    </dsp:sp>
    <dsp:sp modelId="{BB80230A-33DB-488E-AA6F-09F17489BEAA}">
      <dsp:nvSpPr>
        <dsp:cNvPr id="0" name=""/>
        <dsp:cNvSpPr/>
      </dsp:nvSpPr>
      <dsp:spPr>
        <a:xfrm>
          <a:off x="4916740" y="3512425"/>
          <a:ext cx="3648378" cy="5409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Видеонаблюдение</a:t>
          </a:r>
          <a:endParaRPr lang="ru-RU" sz="1800" kern="1200" dirty="0"/>
        </a:p>
      </dsp:txBody>
      <dsp:txXfrm>
        <a:off x="4916740" y="3512425"/>
        <a:ext cx="3648378" cy="540933"/>
      </dsp:txXfrm>
    </dsp:sp>
    <dsp:sp modelId="{08752072-4541-4226-AF5F-178AF934B07D}">
      <dsp:nvSpPr>
        <dsp:cNvPr id="0" name=""/>
        <dsp:cNvSpPr/>
      </dsp:nvSpPr>
      <dsp:spPr>
        <a:xfrm>
          <a:off x="4916740" y="4188592"/>
          <a:ext cx="3648378" cy="5409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Установка домофонов и др.</a:t>
          </a:r>
          <a:endParaRPr lang="ru-RU" sz="1800" kern="1200" dirty="0"/>
        </a:p>
      </dsp:txBody>
      <dsp:txXfrm>
        <a:off x="4916740" y="4188592"/>
        <a:ext cx="3648378" cy="540933"/>
      </dsp:txXfrm>
    </dsp:sp>
    <dsp:sp modelId="{7735075B-C58C-464E-8B49-A125A7B8EB9B}">
      <dsp:nvSpPr>
        <dsp:cNvPr id="0" name=""/>
        <dsp:cNvSpPr/>
      </dsp:nvSpPr>
      <dsp:spPr>
        <a:xfrm>
          <a:off x="2482257" y="4494882"/>
          <a:ext cx="2057309" cy="12806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Кадровое обеспечение сферы культуры и искусства – 4,2 млн. рублей</a:t>
          </a:r>
          <a:endParaRPr lang="ru-RU" sz="1800" kern="1200" dirty="0"/>
        </a:p>
      </dsp:txBody>
      <dsp:txXfrm>
        <a:off x="2482257" y="4494882"/>
        <a:ext cx="2057309" cy="1280686"/>
      </dsp:txXfrm>
    </dsp:sp>
    <dsp:sp modelId="{D6D81EED-446F-41E0-9AD7-B3714A9F8970}">
      <dsp:nvSpPr>
        <dsp:cNvPr id="0" name=""/>
        <dsp:cNvSpPr/>
      </dsp:nvSpPr>
      <dsp:spPr>
        <a:xfrm>
          <a:off x="4894419" y="4864759"/>
          <a:ext cx="3674531" cy="5409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Выплаты стимулирующего характера</a:t>
          </a:r>
          <a:endParaRPr lang="ru-RU" sz="1800" kern="1200" dirty="0"/>
        </a:p>
      </dsp:txBody>
      <dsp:txXfrm>
        <a:off x="4894419" y="4864759"/>
        <a:ext cx="3674531" cy="540933"/>
      </dsp:txXfrm>
    </dsp:sp>
    <dsp:sp modelId="{FE9A2C86-0BE8-4D9A-B96F-DA33F1C04214}">
      <dsp:nvSpPr>
        <dsp:cNvPr id="0" name=""/>
        <dsp:cNvSpPr/>
      </dsp:nvSpPr>
      <dsp:spPr>
        <a:xfrm>
          <a:off x="2482257" y="5910802"/>
          <a:ext cx="4887789" cy="7076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Другие программы – 1,4 млн. рублей</a:t>
          </a:r>
          <a:endParaRPr lang="ru-RU" sz="1800" kern="1200" dirty="0"/>
        </a:p>
      </dsp:txBody>
      <dsp:txXfrm>
        <a:off x="2482257" y="5910802"/>
        <a:ext cx="4887789" cy="7076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0.76955</cdr:x>
      <cdr:y>0.00196</cdr:y>
    </cdr:from>
    <cdr:to>
      <cdr:x>0.95662</cdr:x>
      <cdr:y>0.07629</cdr:y>
    </cdr:to>
    <cdr:sp macro="" textlink="">
      <cdr:nvSpPr>
        <cdr:cNvPr id="2" name="TextBox 5"/>
        <cdr:cNvSpPr txBox="1"/>
      </cdr:nvSpPr>
      <cdr:spPr>
        <a:xfrm xmlns:a="http://schemas.openxmlformats.org/drawingml/2006/main">
          <a:off x="6483409" y="9738"/>
          <a:ext cx="1576072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dirty="0"/>
            <a:t>Всего </a:t>
          </a:r>
          <a:r>
            <a:rPr lang="ru-RU" dirty="0" smtClean="0"/>
            <a:t>– 389,6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0.4077</cdr:x>
      <cdr:y>0.12222</cdr:y>
    </cdr:from>
    <cdr:to>
      <cdr:x>0.52256</cdr:x>
      <cdr:y>0.17931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689352" y="792088"/>
          <a:ext cx="1039405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0.01006</cdr:x>
      <cdr:y>0.13459</cdr:y>
    </cdr:from>
    <cdr:to>
      <cdr:x>0.1372</cdr:x>
      <cdr:y>0.18263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89826" y="862307"/>
          <a:ext cx="1135247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 err="1" smtClean="0"/>
            <a:t>тыс.рублей</a:t>
          </a:r>
          <a:endParaRPr lang="ru-RU" sz="1400" dirty="0"/>
        </a:p>
      </cdr:txBody>
    </cdr:sp>
  </cdr:relSizeAnchor>
  <cdr:relSizeAnchor xmlns:cdr="http://schemas.openxmlformats.org/drawingml/2006/chartDrawing">
    <cdr:from>
      <cdr:x>0.76613</cdr:x>
      <cdr:y>0.13487</cdr:y>
    </cdr:from>
    <cdr:to>
      <cdr:x>0.97581</cdr:x>
      <cdr:y>0.2023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840760" y="864096"/>
          <a:ext cx="187220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dirty="0" smtClean="0"/>
            <a:t>Всего: 481542,4</a:t>
          </a:r>
          <a:endParaRPr lang="ru-RU" sz="1800" dirty="0"/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0.87903</cdr:x>
      <cdr:y>0.0769</cdr:y>
    </cdr:from>
    <cdr:to>
      <cdr:x>0.98144</cdr:x>
      <cdr:y>0.12185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848872" y="511115"/>
          <a:ext cx="914400" cy="2987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200" b="1" dirty="0"/>
        </a:p>
      </cdr:txBody>
    </cdr:sp>
  </cdr:relSizeAnchor>
  <cdr:relSizeAnchor xmlns:cdr="http://schemas.openxmlformats.org/drawingml/2006/chartDrawing">
    <cdr:from>
      <cdr:x>0.81967</cdr:x>
      <cdr:y>0</cdr:y>
    </cdr:from>
    <cdr:to>
      <cdr:x>1</cdr:x>
      <cdr:y>0.06494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200800" y="0"/>
          <a:ext cx="158417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0.01624</cdr:x>
      <cdr:y>0</cdr:y>
    </cdr:from>
    <cdr:to>
      <cdr:x>0.12032</cdr:x>
      <cdr:y>0.05195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42663" y="0"/>
          <a:ext cx="914341" cy="2880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/>
            <a:t>рублей</a:t>
          </a:r>
          <a:endParaRPr lang="ru-RU" sz="1400" dirty="0"/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0.87903</cdr:x>
      <cdr:y>0.0769</cdr:y>
    </cdr:from>
    <cdr:to>
      <cdr:x>0.98144</cdr:x>
      <cdr:y>0.12185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848872" y="511115"/>
          <a:ext cx="914400" cy="2987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200" b="1" dirty="0"/>
        </a:p>
      </cdr:txBody>
    </cdr:sp>
  </cdr:relSizeAnchor>
  <cdr:relSizeAnchor xmlns:cdr="http://schemas.openxmlformats.org/drawingml/2006/chartDrawing">
    <cdr:from>
      <cdr:x>0.81967</cdr:x>
      <cdr:y>0</cdr:y>
    </cdr:from>
    <cdr:to>
      <cdr:x>1</cdr:x>
      <cdr:y>0.06494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200800" y="0"/>
          <a:ext cx="158417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0.01624</cdr:x>
      <cdr:y>0</cdr:y>
    </cdr:from>
    <cdr:to>
      <cdr:x>0.12032</cdr:x>
      <cdr:y>0.05195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42663" y="0"/>
          <a:ext cx="914341" cy="2880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/>
            <a:t>рублей</a:t>
          </a:r>
          <a:endParaRPr lang="ru-RU" sz="1400" dirty="0"/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0.4077</cdr:x>
      <cdr:y>0.12222</cdr:y>
    </cdr:from>
    <cdr:to>
      <cdr:x>0.52256</cdr:x>
      <cdr:y>0.17931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689352" y="792088"/>
          <a:ext cx="1039405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0.4077</cdr:x>
      <cdr:y>0.12222</cdr:y>
    </cdr:from>
    <cdr:to>
      <cdr:x>0.52256</cdr:x>
      <cdr:y>0.17931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689352" y="792088"/>
          <a:ext cx="1039405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0.04878</cdr:x>
      <cdr:y>0.05405</cdr:y>
    </cdr:from>
    <cdr:to>
      <cdr:x>0.15202</cdr:x>
      <cdr:y>0.20805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32048" y="32089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0.03681</cdr:x>
      <cdr:y>0.02939</cdr:y>
    </cdr:from>
    <cdr:to>
      <cdr:x>0.16395</cdr:x>
      <cdr:y>0.07743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328698" y="171400"/>
          <a:ext cx="1135232" cy="28020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 err="1" smtClean="0"/>
            <a:t>тыс.рублей</a:t>
          </a:r>
          <a:endParaRPr lang="ru-RU" sz="1400" dirty="0"/>
        </a:p>
      </cdr:txBody>
    </cdr:sp>
  </cdr:relSizeAnchor>
  <cdr:relSizeAnchor xmlns:cdr="http://schemas.openxmlformats.org/drawingml/2006/chartDrawing">
    <cdr:from>
      <cdr:x>0.75806</cdr:x>
      <cdr:y>0.05408</cdr:y>
    </cdr:from>
    <cdr:to>
      <cdr:x>0.96774</cdr:x>
      <cdr:y>0.12151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768752" y="315416"/>
          <a:ext cx="1872231" cy="3932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dirty="0" smtClean="0"/>
            <a:t>Всего: </a:t>
          </a:r>
          <a:r>
            <a:rPr lang="ru-RU" sz="1800" dirty="0"/>
            <a:t>125844,9</a:t>
          </a: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0.57554</cdr:x>
      <cdr:y>0.45551</cdr:y>
    </cdr:from>
    <cdr:to>
      <cdr:x>0.67658</cdr:x>
      <cdr:y>0.59661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208161" y="295203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 smtClean="0"/>
        </a:p>
      </cdr:txBody>
    </cdr:sp>
  </cdr:relSizeAnchor>
  <cdr:relSizeAnchor xmlns:cdr="http://schemas.openxmlformats.org/drawingml/2006/chartDrawing">
    <cdr:from>
      <cdr:x>0.32667</cdr:x>
      <cdr:y>0.65616</cdr:y>
    </cdr:from>
    <cdr:to>
      <cdr:x>0.44868</cdr:x>
      <cdr:y>0.75049</cdr:y>
    </cdr:to>
    <cdr:sp macro="" textlink="">
      <cdr:nvSpPr>
        <cdr:cNvPr id="2" name="Стрелка вправо 1"/>
        <cdr:cNvSpPr/>
      </cdr:nvSpPr>
      <cdr:spPr>
        <a:xfrm xmlns:a="http://schemas.openxmlformats.org/drawingml/2006/main" rot="19770758">
          <a:off x="2983176" y="4499930"/>
          <a:ext cx="1114244" cy="646939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 dirty="0" smtClean="0"/>
            <a:t>+2808,4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0.58663</cdr:x>
      <cdr:y>0.51565</cdr:y>
    </cdr:from>
    <cdr:to>
      <cdr:x>0.71407</cdr:x>
      <cdr:y>0.61473</cdr:y>
    </cdr:to>
    <cdr:sp macro="" textlink="">
      <cdr:nvSpPr>
        <cdr:cNvPr id="4" name="Стрелка вправо 3"/>
        <cdr:cNvSpPr/>
      </cdr:nvSpPr>
      <cdr:spPr>
        <a:xfrm xmlns:a="http://schemas.openxmlformats.org/drawingml/2006/main" rot="19738490">
          <a:off x="5357120" y="3536316"/>
          <a:ext cx="1163861" cy="679475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 dirty="0" smtClean="0"/>
            <a:t>+2591,2</a:t>
          </a:r>
          <a:endParaRPr lang="ru-RU" sz="1600" dirty="0"/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0.87903</cdr:x>
      <cdr:y>0.0769</cdr:y>
    </cdr:from>
    <cdr:to>
      <cdr:x>0.98144</cdr:x>
      <cdr:y>0.12185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848872" y="511115"/>
          <a:ext cx="914400" cy="2987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200" b="1" dirty="0"/>
        </a:p>
      </cdr:txBody>
    </cdr:sp>
  </cdr:relSizeAnchor>
  <cdr:relSizeAnchor xmlns:cdr="http://schemas.openxmlformats.org/drawingml/2006/chartDrawing">
    <cdr:from>
      <cdr:x>0.81967</cdr:x>
      <cdr:y>0</cdr:y>
    </cdr:from>
    <cdr:to>
      <cdr:x>1</cdr:x>
      <cdr:y>0.06494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200800" y="0"/>
          <a:ext cx="158417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0.0082</cdr:x>
      <cdr:y>0.00388</cdr:y>
    </cdr:from>
    <cdr:to>
      <cdr:x>0.11228</cdr:x>
      <cdr:y>0.05583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2008" y="21500"/>
          <a:ext cx="914341" cy="2880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/>
            <a:t>рублей</a:t>
          </a:r>
          <a:endParaRPr lang="ru-RU" sz="14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0.79487</cdr:x>
      <cdr:y>0</cdr:y>
    </cdr:from>
    <cdr:to>
      <cdr:x>0.98194</cdr:x>
      <cdr:y>0.07433</cdr:y>
    </cdr:to>
    <cdr:sp macro="" textlink="">
      <cdr:nvSpPr>
        <cdr:cNvPr id="2" name="TextBox 5"/>
        <cdr:cNvSpPr txBox="1"/>
      </cdr:nvSpPr>
      <cdr:spPr>
        <a:xfrm xmlns:a="http://schemas.openxmlformats.org/drawingml/2006/main">
          <a:off x="6696744" y="-1412776"/>
          <a:ext cx="1576072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dirty="0"/>
            <a:t>Всего </a:t>
          </a:r>
          <a:r>
            <a:rPr lang="ru-RU" dirty="0" smtClean="0"/>
            <a:t>– 357,9</a:t>
          </a:r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0.32791</cdr:x>
      <cdr:y>0.65865</cdr:y>
    </cdr:from>
    <cdr:to>
      <cdr:x>0.47304</cdr:x>
      <cdr:y>0.74979</cdr:y>
    </cdr:to>
    <cdr:sp macro="" textlink="">
      <cdr:nvSpPr>
        <cdr:cNvPr id="2" name="Стрелка вправо 1"/>
        <cdr:cNvSpPr/>
      </cdr:nvSpPr>
      <cdr:spPr>
        <a:xfrm xmlns:a="http://schemas.openxmlformats.org/drawingml/2006/main" rot="19491403">
          <a:off x="2998373" y="4516998"/>
          <a:ext cx="1327115" cy="625038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dirty="0" smtClean="0"/>
            <a:t> </a:t>
          </a:r>
          <a:r>
            <a:rPr lang="ru-RU" sz="1600" dirty="0" smtClean="0"/>
            <a:t>+30927,7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0.57554</cdr:x>
      <cdr:y>0.45551</cdr:y>
    </cdr:from>
    <cdr:to>
      <cdr:x>0.67658</cdr:x>
      <cdr:y>0.59661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208161" y="295203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 smtClean="0"/>
        </a:p>
      </cdr:txBody>
    </cdr:sp>
  </cdr:relSizeAnchor>
  <cdr:relSizeAnchor xmlns:cdr="http://schemas.openxmlformats.org/drawingml/2006/chartDrawing">
    <cdr:from>
      <cdr:x>0.59444</cdr:x>
      <cdr:y>0.47255</cdr:y>
    </cdr:from>
    <cdr:to>
      <cdr:x>0.732</cdr:x>
      <cdr:y>0.566</cdr:y>
    </cdr:to>
    <cdr:sp macro="" textlink="">
      <cdr:nvSpPr>
        <cdr:cNvPr id="4" name="Стрелка вправо 3"/>
        <cdr:cNvSpPr/>
      </cdr:nvSpPr>
      <cdr:spPr>
        <a:xfrm xmlns:a="http://schemas.openxmlformats.org/drawingml/2006/main" rot="19505976">
          <a:off x="5435592" y="3240757"/>
          <a:ext cx="1257814" cy="640880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600" dirty="0" smtClean="0"/>
            <a:t> +95730,5</a:t>
          </a:r>
          <a:endParaRPr lang="ru-RU" sz="1600" dirty="0"/>
        </a:p>
      </cdr:txBody>
    </cdr: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0.33198</cdr:x>
      <cdr:y>0.60401</cdr:y>
    </cdr:from>
    <cdr:to>
      <cdr:x>0.47877</cdr:x>
      <cdr:y>0.69515</cdr:y>
    </cdr:to>
    <cdr:sp macro="" textlink="">
      <cdr:nvSpPr>
        <cdr:cNvPr id="2" name="Стрелка вправо 1"/>
        <cdr:cNvSpPr/>
      </cdr:nvSpPr>
      <cdr:spPr>
        <a:xfrm xmlns:a="http://schemas.openxmlformats.org/drawingml/2006/main" rot="19271218">
          <a:off x="3035634" y="4144746"/>
          <a:ext cx="1342255" cy="625412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 dirty="0" smtClean="0"/>
            <a:t> +4999,2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0.57554</cdr:x>
      <cdr:y>0.45551</cdr:y>
    </cdr:from>
    <cdr:to>
      <cdr:x>0.67658</cdr:x>
      <cdr:y>0.59661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208161" y="295203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 smtClean="0"/>
        </a:p>
      </cdr:txBody>
    </cdr:sp>
  </cdr:relSizeAnchor>
  <cdr:relSizeAnchor xmlns:cdr="http://schemas.openxmlformats.org/drawingml/2006/chartDrawing">
    <cdr:from>
      <cdr:x>0.59702</cdr:x>
      <cdr:y>0.40902</cdr:y>
    </cdr:from>
    <cdr:to>
      <cdr:x>0.73898</cdr:x>
      <cdr:y>0.50247</cdr:y>
    </cdr:to>
    <cdr:sp macro="" textlink="">
      <cdr:nvSpPr>
        <cdr:cNvPr id="4" name="Стрелка вправо 3"/>
        <cdr:cNvSpPr/>
      </cdr:nvSpPr>
      <cdr:spPr>
        <a:xfrm xmlns:a="http://schemas.openxmlformats.org/drawingml/2006/main" rot="19557815">
          <a:off x="5459142" y="2806715"/>
          <a:ext cx="1298119" cy="641263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 dirty="0" smtClean="0"/>
            <a:t> +11813,2</a:t>
          </a:r>
          <a:endParaRPr lang="ru-RU" sz="1600" dirty="0"/>
        </a:p>
      </cdr:txBody>
    </cdr:sp>
  </cdr:relSizeAnchor>
</c:userShapes>
</file>

<file path=ppt/drawings/drawing22.xml><?xml version="1.0" encoding="utf-8"?>
<c:userShapes xmlns:c="http://schemas.openxmlformats.org/drawingml/2006/chart">
  <cdr:relSizeAnchor xmlns:cdr="http://schemas.openxmlformats.org/drawingml/2006/chartDrawing">
    <cdr:from>
      <cdr:x>0.57554</cdr:x>
      <cdr:y>0.45551</cdr:y>
    </cdr:from>
    <cdr:to>
      <cdr:x>0.67658</cdr:x>
      <cdr:y>0.59661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208161" y="295203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 smtClean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0.01006</cdr:x>
      <cdr:y>0.13459</cdr:y>
    </cdr:from>
    <cdr:to>
      <cdr:x>0.1372</cdr:x>
      <cdr:y>0.18263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89826" y="862307"/>
          <a:ext cx="1135247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 err="1" smtClean="0"/>
            <a:t>тыс.рублей</a:t>
          </a:r>
          <a:endParaRPr lang="ru-RU" sz="14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0.34412</cdr:x>
      <cdr:y>0.63165</cdr:y>
    </cdr:from>
    <cdr:to>
      <cdr:x>0.47938</cdr:x>
      <cdr:y>0.72122</cdr:y>
    </cdr:to>
    <cdr:sp macro="" textlink="">
      <cdr:nvSpPr>
        <cdr:cNvPr id="2" name="Стрелка вправо 1"/>
        <cdr:cNvSpPr/>
      </cdr:nvSpPr>
      <cdr:spPr>
        <a:xfrm xmlns:a="http://schemas.openxmlformats.org/drawingml/2006/main" rot="19867279">
          <a:off x="3114030" y="4019855"/>
          <a:ext cx="1224014" cy="570031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dirty="0" smtClean="0"/>
            <a:t> +260008,3</a:t>
          </a:r>
          <a:endParaRPr lang="ru-RU" sz="1400" dirty="0"/>
        </a:p>
      </cdr:txBody>
    </cdr:sp>
  </cdr:relSizeAnchor>
  <cdr:relSizeAnchor xmlns:cdr="http://schemas.openxmlformats.org/drawingml/2006/chartDrawing">
    <cdr:from>
      <cdr:x>0.58845</cdr:x>
      <cdr:y>0.45844</cdr:y>
    </cdr:from>
    <cdr:to>
      <cdr:x>0.72764</cdr:x>
      <cdr:y>0.54093</cdr:y>
    </cdr:to>
    <cdr:sp macro="" textlink="">
      <cdr:nvSpPr>
        <cdr:cNvPr id="3" name="Стрелка вправо 2"/>
        <cdr:cNvSpPr/>
      </cdr:nvSpPr>
      <cdr:spPr>
        <a:xfrm xmlns:a="http://schemas.openxmlformats.org/drawingml/2006/main" rot="19696735">
          <a:off x="5325063" y="2917531"/>
          <a:ext cx="1259515" cy="524974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sz="1600" dirty="0" smtClean="0"/>
            <a:t> </a:t>
          </a:r>
          <a:r>
            <a:rPr lang="ru-RU" sz="1400" dirty="0" smtClean="0"/>
            <a:t>+245116,3</a:t>
          </a:r>
          <a:endParaRPr lang="ru-RU" sz="1400" dirty="0"/>
        </a:p>
      </cdr:txBody>
    </cdr:sp>
  </cdr:relSizeAnchor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0.4077</cdr:x>
      <cdr:y>0.12222</cdr:y>
    </cdr:from>
    <cdr:to>
      <cdr:x>0.52256</cdr:x>
      <cdr:y>0.17931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689352" y="792088"/>
          <a:ext cx="1039405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0.57554</cdr:x>
      <cdr:y>0.45551</cdr:y>
    </cdr:from>
    <cdr:to>
      <cdr:x>0.67658</cdr:x>
      <cdr:y>0.59661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208161" y="295203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 smtClean="0"/>
        </a:p>
      </cdr:txBody>
    </cdr:sp>
  </cdr:relSizeAnchor>
  <cdr:relSizeAnchor xmlns:cdr="http://schemas.openxmlformats.org/drawingml/2006/chartDrawing">
    <cdr:from>
      <cdr:x>0.54958</cdr:x>
      <cdr:y>0.46584</cdr:y>
    </cdr:from>
    <cdr:to>
      <cdr:x>0.65072</cdr:x>
      <cdr:y>0.6015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968553" y="313989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0.18319</cdr:x>
      <cdr:y>0.69019</cdr:y>
    </cdr:from>
    <cdr:to>
      <cdr:x>0.27877</cdr:x>
      <cdr:y>0.76497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656185" y="4652067"/>
          <a:ext cx="864096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800" dirty="0" smtClean="0"/>
            <a:t>78%</a:t>
          </a:r>
          <a:endParaRPr lang="ru-RU" sz="2800" dirty="0"/>
        </a:p>
      </cdr:txBody>
    </cdr:sp>
  </cdr:relSizeAnchor>
  <cdr:relSizeAnchor xmlns:cdr="http://schemas.openxmlformats.org/drawingml/2006/chartDrawing">
    <cdr:from>
      <cdr:x>0.51772</cdr:x>
      <cdr:y>0.59404</cdr:y>
    </cdr:from>
    <cdr:to>
      <cdr:x>0.60533</cdr:x>
      <cdr:y>0.65814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680521" y="4003995"/>
          <a:ext cx="79208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800" dirty="0" smtClean="0"/>
            <a:t>80%</a:t>
          </a:r>
          <a:endParaRPr lang="ru-RU" sz="2800" dirty="0"/>
        </a:p>
      </cdr:txBody>
    </cdr:sp>
  </cdr:relSizeAnchor>
  <cdr:relSizeAnchor xmlns:cdr="http://schemas.openxmlformats.org/drawingml/2006/chartDrawing">
    <cdr:from>
      <cdr:x>0.35045</cdr:x>
      <cdr:y>0.62609</cdr:y>
    </cdr:from>
    <cdr:to>
      <cdr:x>0.44603</cdr:x>
      <cdr:y>0.69019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168353" y="4220019"/>
          <a:ext cx="86409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800" dirty="0" smtClean="0"/>
            <a:t>82%</a:t>
          </a:r>
          <a:endParaRPr lang="ru-RU" sz="2800" dirty="0"/>
        </a:p>
      </cdr:txBody>
    </cdr:sp>
  </cdr:relSizeAnchor>
  <cdr:relSizeAnchor xmlns:cdr="http://schemas.openxmlformats.org/drawingml/2006/chartDrawing">
    <cdr:from>
      <cdr:x>0.50975</cdr:x>
      <cdr:y>0.29491</cdr:y>
    </cdr:from>
    <cdr:to>
      <cdr:x>0.61089</cdr:x>
      <cdr:y>0.36969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608513" y="1987771"/>
          <a:ext cx="91440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800" dirty="0" smtClean="0"/>
            <a:t>20%</a:t>
          </a:r>
          <a:endParaRPr lang="ru-RU" sz="2800" dirty="0"/>
        </a:p>
      </cdr:txBody>
    </cdr:sp>
  </cdr:relSizeAnchor>
  <cdr:relSizeAnchor xmlns:cdr="http://schemas.openxmlformats.org/drawingml/2006/chartDrawing">
    <cdr:from>
      <cdr:x>0.34249</cdr:x>
      <cdr:y>0.38037</cdr:y>
    </cdr:from>
    <cdr:to>
      <cdr:x>0.44363</cdr:x>
      <cdr:y>0.46584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096345" y="2563835"/>
          <a:ext cx="914400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800" dirty="0" smtClean="0"/>
            <a:t>18%</a:t>
          </a:r>
          <a:endParaRPr lang="ru-RU" sz="2800" dirty="0"/>
        </a:p>
      </cdr:txBody>
    </cdr:sp>
  </cdr:relSizeAnchor>
  <cdr:relSizeAnchor xmlns:cdr="http://schemas.openxmlformats.org/drawingml/2006/chartDrawing">
    <cdr:from>
      <cdr:x>0.18319</cdr:x>
      <cdr:y>0.48721</cdr:y>
    </cdr:from>
    <cdr:to>
      <cdr:x>0.28433</cdr:x>
      <cdr:y>0.55131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1656185" y="3283915"/>
          <a:ext cx="91440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800" dirty="0" smtClean="0"/>
            <a:t>22%</a:t>
          </a:r>
          <a:endParaRPr lang="ru-RU" sz="28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0.34813</cdr:x>
      <cdr:y>0.61615</cdr:y>
    </cdr:from>
    <cdr:to>
      <cdr:x>0.49919</cdr:x>
      <cdr:y>0.70729</cdr:y>
    </cdr:to>
    <cdr:sp macro="" textlink="">
      <cdr:nvSpPr>
        <cdr:cNvPr id="2" name="Стрелка вправо 1"/>
        <cdr:cNvSpPr/>
      </cdr:nvSpPr>
      <cdr:spPr>
        <a:xfrm xmlns:a="http://schemas.openxmlformats.org/drawingml/2006/main" rot="19271218">
          <a:off x="3187753" y="4225529"/>
          <a:ext cx="1383217" cy="625038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dirty="0" smtClean="0"/>
            <a:t>  </a:t>
          </a:r>
          <a:r>
            <a:rPr lang="ru-RU" sz="1600" dirty="0" smtClean="0"/>
            <a:t>+210939,9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0.57554</cdr:x>
      <cdr:y>0.45551</cdr:y>
    </cdr:from>
    <cdr:to>
      <cdr:x>0.67658</cdr:x>
      <cdr:y>0.59661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208161" y="295203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 smtClean="0"/>
        </a:p>
      </cdr:txBody>
    </cdr:sp>
  </cdr:relSizeAnchor>
  <cdr:relSizeAnchor xmlns:cdr="http://schemas.openxmlformats.org/drawingml/2006/chartDrawing">
    <cdr:from>
      <cdr:x>0.60251</cdr:x>
      <cdr:y>0.40847</cdr:y>
    </cdr:from>
    <cdr:to>
      <cdr:x>0.74427</cdr:x>
      <cdr:y>0.50192</cdr:y>
    </cdr:to>
    <cdr:sp macro="" textlink="">
      <cdr:nvSpPr>
        <cdr:cNvPr id="4" name="Стрелка вправо 3"/>
        <cdr:cNvSpPr/>
      </cdr:nvSpPr>
      <cdr:spPr>
        <a:xfrm xmlns:a="http://schemas.openxmlformats.org/drawingml/2006/main" rot="19557815">
          <a:off x="5517004" y="2801274"/>
          <a:ext cx="1298059" cy="640880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600" dirty="0"/>
            <a:t> </a:t>
          </a:r>
          <a:r>
            <a:rPr lang="ru-RU" sz="1600" dirty="0" smtClean="0"/>
            <a:t>+57675,5</a:t>
          </a:r>
          <a:endParaRPr lang="ru-RU" sz="16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0.57554</cdr:x>
      <cdr:y>0.45551</cdr:y>
    </cdr:from>
    <cdr:to>
      <cdr:x>0.67658</cdr:x>
      <cdr:y>0.59661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208161" y="295203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 smtClean="0"/>
        </a:p>
      </cdr:txBody>
    </cdr:sp>
  </cdr:relSizeAnchor>
  <cdr:relSizeAnchor xmlns:cdr="http://schemas.openxmlformats.org/drawingml/2006/chartDrawing">
    <cdr:from>
      <cdr:x>0.54958</cdr:x>
      <cdr:y>0.46584</cdr:y>
    </cdr:from>
    <cdr:to>
      <cdr:x>0.65072</cdr:x>
      <cdr:y>0.6015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968553" y="313989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0.25488</cdr:x>
      <cdr:y>0.77565</cdr:y>
    </cdr:from>
    <cdr:to>
      <cdr:x>0.35046</cdr:x>
      <cdr:y>0.85043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304257" y="5228131"/>
          <a:ext cx="864109" cy="504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800" dirty="0" smtClean="0"/>
            <a:t>31,1%</a:t>
          </a:r>
          <a:endParaRPr lang="ru-RU" sz="2800" dirty="0"/>
        </a:p>
      </cdr:txBody>
    </cdr:sp>
  </cdr:relSizeAnchor>
  <cdr:relSizeAnchor xmlns:cdr="http://schemas.openxmlformats.org/drawingml/2006/chartDrawing">
    <cdr:from>
      <cdr:x>0.53365</cdr:x>
      <cdr:y>0.77565</cdr:y>
    </cdr:from>
    <cdr:to>
      <cdr:x>0.62126</cdr:x>
      <cdr:y>0.83975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824537" y="5228131"/>
          <a:ext cx="792055" cy="4320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800" dirty="0" smtClean="0"/>
            <a:t>28,4%</a:t>
          </a:r>
          <a:endParaRPr lang="ru-RU" sz="2800" dirty="0"/>
        </a:p>
      </cdr:txBody>
    </cdr:sp>
  </cdr:relSizeAnchor>
  <cdr:relSizeAnchor xmlns:cdr="http://schemas.openxmlformats.org/drawingml/2006/chartDrawing">
    <cdr:from>
      <cdr:x>0.52568</cdr:x>
      <cdr:y>0.47652</cdr:y>
    </cdr:from>
    <cdr:to>
      <cdr:x>0.62682</cdr:x>
      <cdr:y>0.5513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752529" y="3211907"/>
          <a:ext cx="914376" cy="5040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800" dirty="0" smtClean="0"/>
            <a:t>71,6%</a:t>
          </a:r>
          <a:endParaRPr lang="ru-RU" sz="2800" dirty="0"/>
        </a:p>
      </cdr:txBody>
    </cdr:sp>
  </cdr:relSizeAnchor>
  <cdr:relSizeAnchor xmlns:cdr="http://schemas.openxmlformats.org/drawingml/2006/chartDrawing">
    <cdr:from>
      <cdr:x>0.25488</cdr:x>
      <cdr:y>0.49789</cdr:y>
    </cdr:from>
    <cdr:to>
      <cdr:x>0.35602</cdr:x>
      <cdr:y>0.56199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2304257" y="3355923"/>
          <a:ext cx="914375" cy="4320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800" dirty="0" smtClean="0"/>
            <a:t>68,9%</a:t>
          </a:r>
          <a:endParaRPr lang="ru-RU" sz="28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0.33323</cdr:x>
      <cdr:y>0.63354</cdr:y>
    </cdr:from>
    <cdr:to>
      <cdr:x>0.46849</cdr:x>
      <cdr:y>0.72311</cdr:y>
    </cdr:to>
    <cdr:sp macro="" textlink="">
      <cdr:nvSpPr>
        <cdr:cNvPr id="2" name="Стрелка вправо 1"/>
        <cdr:cNvSpPr/>
      </cdr:nvSpPr>
      <cdr:spPr>
        <a:xfrm xmlns:a="http://schemas.openxmlformats.org/drawingml/2006/main" rot="19867279">
          <a:off x="3015495" y="4031926"/>
          <a:ext cx="1224000" cy="570032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dirty="0" smtClean="0"/>
            <a:t> +19721,0</a:t>
          </a:r>
          <a:endParaRPr lang="ru-RU" sz="1400" dirty="0"/>
        </a:p>
      </cdr:txBody>
    </cdr:sp>
  </cdr:relSizeAnchor>
  <cdr:relSizeAnchor xmlns:cdr="http://schemas.openxmlformats.org/drawingml/2006/chartDrawing">
    <cdr:from>
      <cdr:x>0.58592</cdr:x>
      <cdr:y>0.4575</cdr:y>
    </cdr:from>
    <cdr:to>
      <cdr:x>0.72511</cdr:x>
      <cdr:y>0.53999</cdr:y>
    </cdr:to>
    <cdr:sp macro="" textlink="">
      <cdr:nvSpPr>
        <cdr:cNvPr id="3" name="Стрелка вправо 2"/>
        <cdr:cNvSpPr/>
      </cdr:nvSpPr>
      <cdr:spPr>
        <a:xfrm xmlns:a="http://schemas.openxmlformats.org/drawingml/2006/main" rot="19696735">
          <a:off x="5302139" y="2911591"/>
          <a:ext cx="1259564" cy="524973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sz="1600" dirty="0" smtClean="0"/>
            <a:t> </a:t>
          </a:r>
          <a:r>
            <a:rPr lang="ru-RU" sz="1400" dirty="0" smtClean="0"/>
            <a:t>+39103,5</a:t>
          </a:r>
          <a:endParaRPr lang="ru-RU" sz="1400" dirty="0"/>
        </a:p>
      </cdr:txBody>
    </cdr:sp>
  </cdr:relSizeAnchor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0.4077</cdr:x>
      <cdr:y>0.12222</cdr:y>
    </cdr:from>
    <cdr:to>
      <cdr:x>0.52256</cdr:x>
      <cdr:y>0.17931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689352" y="792088"/>
          <a:ext cx="1039405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0.87903</cdr:x>
      <cdr:y>0.0769</cdr:y>
    </cdr:from>
    <cdr:to>
      <cdr:x>0.98144</cdr:x>
      <cdr:y>0.12185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848872" y="511115"/>
          <a:ext cx="914400" cy="2987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200" b="1" dirty="0"/>
        </a:p>
      </cdr:txBody>
    </cdr:sp>
  </cdr:relSizeAnchor>
  <cdr:relSizeAnchor xmlns:cdr="http://schemas.openxmlformats.org/drawingml/2006/chartDrawing">
    <cdr:from>
      <cdr:x>0.81967</cdr:x>
      <cdr:y>0</cdr:y>
    </cdr:from>
    <cdr:to>
      <cdr:x>1</cdr:x>
      <cdr:y>0.06494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200800" y="0"/>
          <a:ext cx="158417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0.01212</cdr:x>
      <cdr:y>0</cdr:y>
    </cdr:from>
    <cdr:to>
      <cdr:x>0.1162</cdr:x>
      <cdr:y>0.05195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06502" y="0"/>
          <a:ext cx="914341" cy="2917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/>
            <a:t>рублей</a:t>
          </a:r>
          <a:endParaRPr lang="ru-RU" sz="14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AD241D-F1DF-4598-903A-63E8A3257136}" type="datetimeFigureOut">
              <a:rPr lang="ru-RU" smtClean="0"/>
              <a:t>22.05.2014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710"/>
            <a:ext cx="2946400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710"/>
            <a:ext cx="2946400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743ED-F738-4D37-B86F-FA9097E415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96222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679F9-E3E6-4DE6-9FE2-DCA4834E3E95}" type="datetimeFigureOut">
              <a:rPr lang="ru-RU" smtClean="0"/>
              <a:t>22.05.2014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3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3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8837E-27BB-4526-AA15-0DFFB97308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39379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263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543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75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784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9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8CF58-3C40-4203-BDD6-B9369FBF2F1E}" type="datetime1">
              <a:rPr lang="ru-RU" smtClean="0"/>
              <a:t>22.05.2014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DDD0-6EE1-4F24-88B4-11F6C71AB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88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ECB70-7D78-4C7B-A3D6-FCF29EEFEFF0}" type="datetime1">
              <a:rPr lang="ru-RU" smtClean="0"/>
              <a:t>22.05.2014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DDD0-6EE1-4F24-88B4-11F6C71AB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04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70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70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E118A-AD78-46C2-A80C-2D2753A2DA35}" type="datetime1">
              <a:rPr lang="ru-RU" smtClean="0"/>
              <a:t>22.05.2014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DDD0-6EE1-4F24-88B4-11F6C71AB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1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617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9B201-78FD-4D97-94C2-C6EFACA23F60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22.05.2014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617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92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92F40-C063-467E-851C-B969E51C7D15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22.05.2014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21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43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2C488-B43A-403E-BA5C-48187767CCF2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22.05.2014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08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C5D22-733F-4DBD-9F2E-83374D7EB70E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22.05.2014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21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EC763-CE85-4AD9-B2A4-B0D3E6A5EDA0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22.05.2014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94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22DC0-CFF8-463C-99BF-DFEC0DE945FD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22.05.2014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5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36FB4-B39B-4A76-8931-34ACDC90EB17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22.05.2014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83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72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22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F45D-9D95-45E9-8E6A-BD37955CEB86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22.05.2014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46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F6C5A-C51B-4AC7-9FAE-88C285A0311A}" type="datetime1">
              <a:rPr lang="ru-RU" smtClean="0"/>
              <a:t>22.05.2014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DDD0-6EE1-4F24-88B4-11F6C71AB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0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1315D-C1DB-47B7-966F-37B4BD0E1386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22.05.2014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12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4B0C-845F-43EC-B11D-76DFA48E8D42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22.05.2014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8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8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7" y="73158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374B-2AF7-4B21-B59A-DBF724D5D9D6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22.05.2014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84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629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F894-72A2-4EDD-BFE7-C68AAC7BB71A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22.05.2014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623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14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9D0C-5BB6-457C-8AC3-2203B5CBF307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22.05.2014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75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43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523EF-A092-4727-8EB9-2E250FE600B1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22.05.2014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FBC1-40F2-4B82-A070-49AF85328498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22.05.2014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50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1116-E9CC-496E-8629-611677960937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22.05.2014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00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BF2A9-A095-40F5-8F96-747879C3E84C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22.05.2014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02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2D610-7DA6-45F5-900E-D8DCF02183BF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22.05.2014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10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7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CF038-124B-497C-800D-1F3483C26E3D}" type="datetime1">
              <a:rPr lang="ru-RU" smtClean="0"/>
              <a:t>22.05.2014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DDD0-6EE1-4F24-88B4-11F6C71AB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2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84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22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E06D8-8916-443B-8C78-6079CF513DB2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22.05.2014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00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F4F5-C55F-4383-8764-207936FDD307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22.05.2014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67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038E-F72F-46EB-88EE-F9BE1E117982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22.05.2014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59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8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7" y="73158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F352-4C27-41BA-AA2B-EDA76D2ECE08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22.05.2014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81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629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E8ADA-8503-4D30-A718-B139F732EE78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22.05.2014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623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48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C4723-F492-4FEE-8EE9-407546196776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22.05.2014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92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43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B9865-0B4F-4FEF-AB8E-DD5415A594EB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22.05.2014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91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C9C73-7C57-4C5B-A42A-886661DED54D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22.05.2014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AC159-0578-4EF7-ACE0-4E36AE453FDB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22.05.2014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96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059D5-3C0D-4E72-8DF0-133EB3DAC80F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22.05.2014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71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499CC-1DAE-407A-A4CA-26284A7AEAC6}" type="datetime1">
              <a:rPr lang="ru-RU" smtClean="0"/>
              <a:t>22.05.2014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DDD0-6EE1-4F24-88B4-11F6C71AB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06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BFDCF-351A-4CCB-A09A-5862A453B269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22.05.2014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95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84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22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1B897-AA6F-47DF-9D6A-0455880EB1AD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22.05.2014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39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694D2-E464-47FB-90D8-5A5AC68C798E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22.05.2014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33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A3CCE-48E4-497D-A3C5-F4C6ED274AF5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22.05.2014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11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8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7" y="73158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4BF3B-3485-4E1A-AA36-D7135DE42161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22.05.2014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22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03782-94B3-4B00-9D18-BD3F946453CC}" type="datetime1">
              <a:rPr lang="ru-RU" smtClean="0"/>
              <a:t>22.05.2014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DDD0-6EE1-4F24-88B4-11F6C71AB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27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05730-ECE5-4BE2-A4A3-3D478FC4ED56}" type="datetime1">
              <a:rPr lang="ru-RU" smtClean="0"/>
              <a:t>22.05.2014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DDD0-6EE1-4F24-88B4-11F6C71AB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34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B0B8-F2F8-4A88-9C86-61C4CDC51463}" type="datetime1">
              <a:rPr lang="ru-RU" smtClean="0"/>
              <a:t>22.05.2014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DDD0-6EE1-4F24-88B4-11F6C71AB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59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12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90556-C2D1-49CE-9BFD-4707B381198E}" type="datetime1">
              <a:rPr lang="ru-RU" smtClean="0"/>
              <a:t>22.05.2014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DDD0-6EE1-4F24-88B4-11F6C71AB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13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EBC20-3329-4955-9BA9-E457BF061397}" type="datetime1">
              <a:rPr lang="ru-RU" smtClean="0"/>
              <a:t>22.05.2014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DDD0-6EE1-4F24-88B4-11F6C71AB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88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4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50D7B-66F0-4530-9114-A59C21342AA2}" type="datetime1">
              <a:rPr lang="ru-RU" smtClean="0"/>
              <a:t>22.05.2014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4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4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7DDD0-6EE1-4F24-88B4-11F6C71AB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794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72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9A50661-9043-4619-9A28-6F1A35C6B683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22.05.2014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35" y="6172272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72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402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84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BD1BDC6-BC7C-4A65-BF28-C307181B5C2D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22.05.2014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41" y="6172284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84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791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84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F1AB90F-A997-451F-ABB1-D51D15E794F1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22.05.2014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41" y="6172284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84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67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6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4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3" Type="http://schemas.openxmlformats.org/officeDocument/2006/relationships/image" Target="../media/image12.jpg"/><Relationship Id="rId7" Type="http://schemas.openxmlformats.org/officeDocument/2006/relationships/diagramColors" Target="../diagrams/colors1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8.xml"/><Relationship Id="rId5" Type="http://schemas.openxmlformats.org/officeDocument/2006/relationships/diagramLayout" Target="../diagrams/layout18.xml"/><Relationship Id="rId4" Type="http://schemas.openxmlformats.org/officeDocument/2006/relationships/diagramData" Target="../diagrams/data1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24744"/>
            <a:ext cx="7632848" cy="5112568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dirty="0" smtClean="0">
                <a:solidFill>
                  <a:schemeClr val="bg2">
                    <a:lumMod val="50000"/>
                  </a:schemeClr>
                </a:solidFill>
              </a:rPr>
              <a:t>Утверждение отчета об исполнение бюджета муниципального образования </a:t>
            </a:r>
            <a:r>
              <a:rPr lang="ru-RU" sz="4800" dirty="0" err="1" smtClean="0">
                <a:solidFill>
                  <a:schemeClr val="bg2">
                    <a:lumMod val="50000"/>
                  </a:schemeClr>
                </a:solidFill>
              </a:rPr>
              <a:t>Гулькевичский</a:t>
            </a:r>
            <a:r>
              <a:rPr lang="ru-RU" sz="4800" dirty="0" smtClean="0">
                <a:solidFill>
                  <a:schemeClr val="bg2">
                    <a:lumMod val="50000"/>
                  </a:schemeClr>
                </a:solidFill>
              </a:rPr>
              <a:t> район за 2013 год</a:t>
            </a:r>
            <a:endParaRPr lang="ru-RU" sz="4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99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992888" cy="720080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effectLst/>
              </a:rPr>
              <a:t>Исполнение </a:t>
            </a:r>
            <a:r>
              <a:rPr lang="ru-RU" sz="2000" dirty="0">
                <a:effectLst/>
              </a:rPr>
              <a:t>бюджетных назначений </a:t>
            </a:r>
            <a:r>
              <a:rPr lang="ru-RU" sz="2000" dirty="0" smtClean="0">
                <a:effectLst/>
              </a:rPr>
              <a:t>по налоговым и неналоговым доходам за 2013 год</a:t>
            </a:r>
            <a:endParaRPr lang="ru-RU" sz="2000" dirty="0">
              <a:effectLst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323555" y="1268789"/>
            <a:ext cx="1008085" cy="28800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млн. рублей</a:t>
            </a:r>
            <a:endParaRPr lang="ru-RU" sz="1100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045767538"/>
              </p:ext>
            </p:extLst>
          </p:nvPr>
        </p:nvGraphicFramePr>
        <p:xfrm>
          <a:off x="-157434" y="1628800"/>
          <a:ext cx="8784976" cy="5328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-962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</a:rPr>
              <a:t>ФУ МО </a:t>
            </a:r>
            <a:r>
              <a:rPr lang="ru-RU" sz="1100" dirty="0" err="1">
                <a:solidFill>
                  <a:prstClr val="black"/>
                </a:solidFill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</a:rPr>
              <a:t> </a:t>
            </a:r>
            <a:r>
              <a:rPr lang="ru-RU" sz="1100" dirty="0" smtClean="0">
                <a:solidFill>
                  <a:prstClr val="black"/>
                </a:solidFill>
              </a:rPr>
              <a:t>район</a:t>
            </a:r>
            <a:endParaRPr lang="ru-RU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64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</a:rPr>
              <a:t>ФУ МО Гулькевичский район</a:t>
            </a: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582861102"/>
              </p:ext>
            </p:extLst>
          </p:nvPr>
        </p:nvGraphicFramePr>
        <p:xfrm>
          <a:off x="107504" y="334451"/>
          <a:ext cx="8928992" cy="6406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9387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</a:rPr>
              <a:t>ФУ МО Гулькевичский район</a:t>
            </a: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538933189"/>
              </p:ext>
            </p:extLst>
          </p:nvPr>
        </p:nvGraphicFramePr>
        <p:xfrm>
          <a:off x="33874" y="377280"/>
          <a:ext cx="9049238" cy="636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135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/>
              <a:t>тыс.рублей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47808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</a:rPr>
              <a:t>ФУ МО Гулькевичский район</a:t>
            </a: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351797934"/>
              </p:ext>
            </p:extLst>
          </p:nvPr>
        </p:nvGraphicFramePr>
        <p:xfrm>
          <a:off x="35495" y="73077"/>
          <a:ext cx="9040693" cy="6740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1144489"/>
            <a:ext cx="1135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/>
              <a:t>тыс.рублей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77795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759706453"/>
              </p:ext>
            </p:extLst>
          </p:nvPr>
        </p:nvGraphicFramePr>
        <p:xfrm>
          <a:off x="-12742" y="0"/>
          <a:ext cx="9156742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</a:rPr>
              <a:t>ФУ МО Гулькевичский район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59" y="1340838"/>
            <a:ext cx="1135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/>
              <a:t>тыс.рублей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63928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</a:rPr>
              <a:t>ФУ МО Гулькевичский район</a:t>
            </a: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340186332"/>
              </p:ext>
            </p:extLst>
          </p:nvPr>
        </p:nvGraphicFramePr>
        <p:xfrm>
          <a:off x="35495" y="73077"/>
          <a:ext cx="9040693" cy="6740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1144489"/>
            <a:ext cx="1135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/>
              <a:t>тыс.рублей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50002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84086556"/>
              </p:ext>
            </p:extLst>
          </p:nvPr>
        </p:nvGraphicFramePr>
        <p:xfrm>
          <a:off x="107504" y="1484784"/>
          <a:ext cx="892899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51520" y="332656"/>
            <a:ext cx="8640960" cy="970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/>
              <a:t>Образование</a:t>
            </a:r>
          </a:p>
          <a:p>
            <a:pPr algn="ctr"/>
            <a:r>
              <a:rPr lang="ru-RU" dirty="0" smtClean="0"/>
              <a:t>821945,1 тыс. </a:t>
            </a:r>
            <a:r>
              <a:rPr lang="ru-RU" dirty="0"/>
              <a:t>рублей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2209"/>
            <a:ext cx="21957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</a:rPr>
              <a:t>ФУ МО </a:t>
            </a:r>
            <a:r>
              <a:rPr lang="ru-RU" sz="1100" dirty="0" err="1">
                <a:solidFill>
                  <a:prstClr val="black"/>
                </a:solidFill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</a:rPr>
              <a:t> </a:t>
            </a:r>
            <a:r>
              <a:rPr lang="ru-RU" sz="1100" dirty="0" smtClean="0">
                <a:solidFill>
                  <a:prstClr val="black"/>
                </a:solidFill>
              </a:rPr>
              <a:t>район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855552" y="1303450"/>
            <a:ext cx="484632" cy="253342"/>
          </a:xfrm>
          <a:prstGeom prst="downArrow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3203848" y="1303450"/>
            <a:ext cx="484632" cy="253342"/>
          </a:xfrm>
          <a:prstGeom prst="downArrow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5481812" y="1304266"/>
            <a:ext cx="484632" cy="252526"/>
          </a:xfrm>
          <a:prstGeom prst="downArrow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7812360" y="1304266"/>
            <a:ext cx="484632" cy="252526"/>
          </a:xfrm>
          <a:prstGeom prst="downArrow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 descr="C:\Documents and Settings\Admin\Local Settings\Temporary Internet Files\Content.IE5\E2FPBUJ3\MC900439819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63" y="5445224"/>
            <a:ext cx="1238010" cy="1238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</a:rPr>
              <a:t>ФУ МО Гулькевичский район</a:t>
            </a: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969058306"/>
              </p:ext>
            </p:extLst>
          </p:nvPr>
        </p:nvGraphicFramePr>
        <p:xfrm>
          <a:off x="33874" y="377280"/>
          <a:ext cx="9049238" cy="636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8852" y="836712"/>
            <a:ext cx="1135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/>
              <a:t>тыс.рублей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30708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</a:rPr>
              <a:t>ФУ МО Гулькевичский район</a:t>
            </a: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20406622"/>
              </p:ext>
            </p:extLst>
          </p:nvPr>
        </p:nvGraphicFramePr>
        <p:xfrm>
          <a:off x="215673" y="980728"/>
          <a:ext cx="8784976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691680" y="338554"/>
            <a:ext cx="65982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Динамика роста заработной платы педагогических</a:t>
            </a:r>
          </a:p>
          <a:p>
            <a:pPr algn="ctr"/>
            <a:r>
              <a:rPr lang="ru-RU" sz="2000" b="1" dirty="0" smtClean="0"/>
              <a:t>работников дошкольного образования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94437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</a:rPr>
              <a:t>ФУ МО Гулькевичский район</a:t>
            </a: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614736494"/>
              </p:ext>
            </p:extLst>
          </p:nvPr>
        </p:nvGraphicFramePr>
        <p:xfrm>
          <a:off x="33874" y="377280"/>
          <a:ext cx="9049238" cy="636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8852" y="836712"/>
            <a:ext cx="1135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/>
              <a:t>тыс.рублей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96763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08911" cy="1143000"/>
          </a:xfrm>
          <a:effectLst/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effectLst/>
              </a:rPr>
              <a:t>Исполнение бюджета МО Гулькевичский район по доходам </a:t>
            </a:r>
            <a:br>
              <a:rPr lang="ru-RU" sz="2000" dirty="0" smtClean="0">
                <a:effectLst/>
              </a:rPr>
            </a:br>
            <a:r>
              <a:rPr lang="ru-RU" sz="2000" dirty="0" smtClean="0">
                <a:effectLst/>
              </a:rPr>
              <a:t>за 2013 год</a:t>
            </a:r>
            <a:br>
              <a:rPr lang="ru-RU" sz="2000" dirty="0" smtClean="0">
                <a:effectLst/>
              </a:rPr>
            </a:br>
            <a:endParaRPr lang="ru-RU" sz="2000" dirty="0">
              <a:effectLst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595249491"/>
              </p:ext>
            </p:extLst>
          </p:nvPr>
        </p:nvGraphicFramePr>
        <p:xfrm>
          <a:off x="395536" y="1268760"/>
          <a:ext cx="8496944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1"/>
          <p:cNvSpPr txBox="1"/>
          <p:nvPr/>
        </p:nvSpPr>
        <p:spPr>
          <a:xfrm>
            <a:off x="539552" y="1526364"/>
            <a:ext cx="1008112" cy="24645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млн. рублей</a:t>
            </a:r>
            <a:endParaRPr lang="ru-RU" sz="11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</a:rPr>
              <a:t>ФУ МО </a:t>
            </a:r>
            <a:r>
              <a:rPr lang="ru-RU" sz="1100" dirty="0" err="1">
                <a:solidFill>
                  <a:prstClr val="black"/>
                </a:solidFill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</a:rPr>
              <a:t> </a:t>
            </a:r>
            <a:r>
              <a:rPr lang="ru-RU" sz="1100" dirty="0" smtClean="0">
                <a:solidFill>
                  <a:prstClr val="black"/>
                </a:solidFill>
              </a:rPr>
              <a:t>район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405674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</a:rPr>
              <a:t>ФУ МО Гулькевичский район</a:t>
            </a: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003869711"/>
              </p:ext>
            </p:extLst>
          </p:nvPr>
        </p:nvGraphicFramePr>
        <p:xfrm>
          <a:off x="107504" y="332656"/>
          <a:ext cx="8928992" cy="6406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0027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</a:rPr>
              <a:t>ФУ МО Гулькевичский район</a:t>
            </a: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030546004"/>
              </p:ext>
            </p:extLst>
          </p:nvPr>
        </p:nvGraphicFramePr>
        <p:xfrm>
          <a:off x="179512" y="1052736"/>
          <a:ext cx="8784976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06377" y="343733"/>
            <a:ext cx="65982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Динамика роста заработной платы педагогических</a:t>
            </a:r>
          </a:p>
          <a:p>
            <a:pPr algn="ctr"/>
            <a:r>
              <a:rPr lang="ru-RU" sz="2000" b="1" dirty="0" smtClean="0"/>
              <a:t>работников общего образования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56505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1146307" y="1988840"/>
            <a:ext cx="7088924" cy="968969"/>
            <a:chOff x="1049849" y="620688"/>
            <a:chExt cx="7088924" cy="968969"/>
          </a:xfrm>
        </p:grpSpPr>
        <p:sp>
          <p:nvSpPr>
            <p:cNvPr id="20" name="Полилиния 19"/>
            <p:cNvSpPr/>
            <p:nvPr/>
          </p:nvSpPr>
          <p:spPr>
            <a:xfrm>
              <a:off x="1049849" y="620688"/>
              <a:ext cx="1865506" cy="968969"/>
            </a:xfrm>
            <a:custGeom>
              <a:avLst/>
              <a:gdLst>
                <a:gd name="connsiteX0" fmla="*/ 0 w 1865506"/>
                <a:gd name="connsiteY0" fmla="*/ 96897 h 968969"/>
                <a:gd name="connsiteX1" fmla="*/ 96897 w 1865506"/>
                <a:gd name="connsiteY1" fmla="*/ 0 h 968969"/>
                <a:gd name="connsiteX2" fmla="*/ 1768609 w 1865506"/>
                <a:gd name="connsiteY2" fmla="*/ 0 h 968969"/>
                <a:gd name="connsiteX3" fmla="*/ 1865506 w 1865506"/>
                <a:gd name="connsiteY3" fmla="*/ 96897 h 968969"/>
                <a:gd name="connsiteX4" fmla="*/ 1865506 w 1865506"/>
                <a:gd name="connsiteY4" fmla="*/ 872072 h 968969"/>
                <a:gd name="connsiteX5" fmla="*/ 1768609 w 1865506"/>
                <a:gd name="connsiteY5" fmla="*/ 968969 h 968969"/>
                <a:gd name="connsiteX6" fmla="*/ 96897 w 1865506"/>
                <a:gd name="connsiteY6" fmla="*/ 968969 h 968969"/>
                <a:gd name="connsiteX7" fmla="*/ 0 w 1865506"/>
                <a:gd name="connsiteY7" fmla="*/ 872072 h 968969"/>
                <a:gd name="connsiteX8" fmla="*/ 0 w 1865506"/>
                <a:gd name="connsiteY8" fmla="*/ 96897 h 96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5506" h="968969">
                  <a:moveTo>
                    <a:pt x="0" y="96897"/>
                  </a:moveTo>
                  <a:cubicBezTo>
                    <a:pt x="0" y="43382"/>
                    <a:pt x="43382" y="0"/>
                    <a:pt x="96897" y="0"/>
                  </a:cubicBezTo>
                  <a:lnTo>
                    <a:pt x="1768609" y="0"/>
                  </a:lnTo>
                  <a:cubicBezTo>
                    <a:pt x="1822124" y="0"/>
                    <a:pt x="1865506" y="43382"/>
                    <a:pt x="1865506" y="96897"/>
                  </a:cubicBezTo>
                  <a:lnTo>
                    <a:pt x="1865506" y="872072"/>
                  </a:lnTo>
                  <a:cubicBezTo>
                    <a:pt x="1865506" y="925587"/>
                    <a:pt x="1822124" y="968969"/>
                    <a:pt x="1768609" y="968969"/>
                  </a:cubicBezTo>
                  <a:lnTo>
                    <a:pt x="96897" y="968969"/>
                  </a:lnTo>
                  <a:cubicBezTo>
                    <a:pt x="43382" y="968969"/>
                    <a:pt x="0" y="925587"/>
                    <a:pt x="0" y="872072"/>
                  </a:cubicBezTo>
                  <a:lnTo>
                    <a:pt x="0" y="9689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1730" tIns="161730" rIns="161730" bIns="16173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/>
                <a:t>2 спортивные школы</a:t>
              </a:r>
              <a:endParaRPr lang="ru-RU" sz="1600" kern="1200" dirty="0"/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3095194" y="873850"/>
              <a:ext cx="381257" cy="462645"/>
            </a:xfrm>
            <a:custGeom>
              <a:avLst/>
              <a:gdLst>
                <a:gd name="connsiteX0" fmla="*/ 0 w 381257"/>
                <a:gd name="connsiteY0" fmla="*/ 92529 h 462645"/>
                <a:gd name="connsiteX1" fmla="*/ 190629 w 381257"/>
                <a:gd name="connsiteY1" fmla="*/ 92529 h 462645"/>
                <a:gd name="connsiteX2" fmla="*/ 190629 w 381257"/>
                <a:gd name="connsiteY2" fmla="*/ 0 h 462645"/>
                <a:gd name="connsiteX3" fmla="*/ 381257 w 381257"/>
                <a:gd name="connsiteY3" fmla="*/ 231323 h 462645"/>
                <a:gd name="connsiteX4" fmla="*/ 190629 w 381257"/>
                <a:gd name="connsiteY4" fmla="*/ 462645 h 462645"/>
                <a:gd name="connsiteX5" fmla="*/ 190629 w 381257"/>
                <a:gd name="connsiteY5" fmla="*/ 370116 h 462645"/>
                <a:gd name="connsiteX6" fmla="*/ 0 w 381257"/>
                <a:gd name="connsiteY6" fmla="*/ 370116 h 462645"/>
                <a:gd name="connsiteX7" fmla="*/ 0 w 381257"/>
                <a:gd name="connsiteY7" fmla="*/ 92529 h 46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257" h="462645">
                  <a:moveTo>
                    <a:pt x="0" y="92529"/>
                  </a:moveTo>
                  <a:lnTo>
                    <a:pt x="190629" y="92529"/>
                  </a:lnTo>
                  <a:lnTo>
                    <a:pt x="190629" y="0"/>
                  </a:lnTo>
                  <a:lnTo>
                    <a:pt x="381257" y="231323"/>
                  </a:lnTo>
                  <a:lnTo>
                    <a:pt x="190629" y="462645"/>
                  </a:lnTo>
                  <a:lnTo>
                    <a:pt x="190629" y="370116"/>
                  </a:lnTo>
                  <a:lnTo>
                    <a:pt x="0" y="370116"/>
                  </a:lnTo>
                  <a:lnTo>
                    <a:pt x="0" y="92529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92529" rIns="114377" bIns="92529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kern="1200"/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3634710" y="620688"/>
              <a:ext cx="1865506" cy="968969"/>
            </a:xfrm>
            <a:custGeom>
              <a:avLst/>
              <a:gdLst>
                <a:gd name="connsiteX0" fmla="*/ 0 w 1865506"/>
                <a:gd name="connsiteY0" fmla="*/ 96897 h 968969"/>
                <a:gd name="connsiteX1" fmla="*/ 96897 w 1865506"/>
                <a:gd name="connsiteY1" fmla="*/ 0 h 968969"/>
                <a:gd name="connsiteX2" fmla="*/ 1768609 w 1865506"/>
                <a:gd name="connsiteY2" fmla="*/ 0 h 968969"/>
                <a:gd name="connsiteX3" fmla="*/ 1865506 w 1865506"/>
                <a:gd name="connsiteY3" fmla="*/ 96897 h 968969"/>
                <a:gd name="connsiteX4" fmla="*/ 1865506 w 1865506"/>
                <a:gd name="connsiteY4" fmla="*/ 872072 h 968969"/>
                <a:gd name="connsiteX5" fmla="*/ 1768609 w 1865506"/>
                <a:gd name="connsiteY5" fmla="*/ 968969 h 968969"/>
                <a:gd name="connsiteX6" fmla="*/ 96897 w 1865506"/>
                <a:gd name="connsiteY6" fmla="*/ 968969 h 968969"/>
                <a:gd name="connsiteX7" fmla="*/ 0 w 1865506"/>
                <a:gd name="connsiteY7" fmla="*/ 872072 h 968969"/>
                <a:gd name="connsiteX8" fmla="*/ 0 w 1865506"/>
                <a:gd name="connsiteY8" fmla="*/ 96897 h 96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5506" h="968969">
                  <a:moveTo>
                    <a:pt x="0" y="96897"/>
                  </a:moveTo>
                  <a:cubicBezTo>
                    <a:pt x="0" y="43382"/>
                    <a:pt x="43382" y="0"/>
                    <a:pt x="96897" y="0"/>
                  </a:cubicBezTo>
                  <a:lnTo>
                    <a:pt x="1768609" y="0"/>
                  </a:lnTo>
                  <a:cubicBezTo>
                    <a:pt x="1822124" y="0"/>
                    <a:pt x="1865506" y="43382"/>
                    <a:pt x="1865506" y="96897"/>
                  </a:cubicBezTo>
                  <a:lnTo>
                    <a:pt x="1865506" y="872072"/>
                  </a:lnTo>
                  <a:cubicBezTo>
                    <a:pt x="1865506" y="925587"/>
                    <a:pt x="1822124" y="968969"/>
                    <a:pt x="1768609" y="968969"/>
                  </a:cubicBezTo>
                  <a:lnTo>
                    <a:pt x="96897" y="968969"/>
                  </a:lnTo>
                  <a:cubicBezTo>
                    <a:pt x="43382" y="968969"/>
                    <a:pt x="0" y="925587"/>
                    <a:pt x="0" y="872072"/>
                  </a:cubicBezTo>
                  <a:lnTo>
                    <a:pt x="0" y="9689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1730" tIns="161730" rIns="161730" bIns="16173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/>
                <a:t>Всего расходов – 40238,7 тыс. рублей</a:t>
              </a:r>
              <a:endParaRPr lang="ru-RU" sz="1600" kern="1200" dirty="0"/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5693479" y="873850"/>
              <a:ext cx="409717" cy="462645"/>
            </a:xfrm>
            <a:custGeom>
              <a:avLst/>
              <a:gdLst>
                <a:gd name="connsiteX0" fmla="*/ 0 w 409717"/>
                <a:gd name="connsiteY0" fmla="*/ 92529 h 462645"/>
                <a:gd name="connsiteX1" fmla="*/ 204859 w 409717"/>
                <a:gd name="connsiteY1" fmla="*/ 92529 h 462645"/>
                <a:gd name="connsiteX2" fmla="*/ 204859 w 409717"/>
                <a:gd name="connsiteY2" fmla="*/ 0 h 462645"/>
                <a:gd name="connsiteX3" fmla="*/ 409717 w 409717"/>
                <a:gd name="connsiteY3" fmla="*/ 231323 h 462645"/>
                <a:gd name="connsiteX4" fmla="*/ 204859 w 409717"/>
                <a:gd name="connsiteY4" fmla="*/ 462645 h 462645"/>
                <a:gd name="connsiteX5" fmla="*/ 204859 w 409717"/>
                <a:gd name="connsiteY5" fmla="*/ 370116 h 462645"/>
                <a:gd name="connsiteX6" fmla="*/ 0 w 409717"/>
                <a:gd name="connsiteY6" fmla="*/ 370116 h 462645"/>
                <a:gd name="connsiteX7" fmla="*/ 0 w 409717"/>
                <a:gd name="connsiteY7" fmla="*/ 92529 h 46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9717" h="462645">
                  <a:moveTo>
                    <a:pt x="0" y="92529"/>
                  </a:moveTo>
                  <a:lnTo>
                    <a:pt x="204859" y="92529"/>
                  </a:lnTo>
                  <a:lnTo>
                    <a:pt x="204859" y="0"/>
                  </a:lnTo>
                  <a:lnTo>
                    <a:pt x="409717" y="231323"/>
                  </a:lnTo>
                  <a:lnTo>
                    <a:pt x="204859" y="462645"/>
                  </a:lnTo>
                  <a:lnTo>
                    <a:pt x="204859" y="370116"/>
                  </a:lnTo>
                  <a:lnTo>
                    <a:pt x="0" y="370116"/>
                  </a:lnTo>
                  <a:lnTo>
                    <a:pt x="0" y="92529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92529" rIns="122915" bIns="92529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kern="1200"/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6273267" y="620688"/>
              <a:ext cx="1865506" cy="968969"/>
            </a:xfrm>
            <a:custGeom>
              <a:avLst/>
              <a:gdLst>
                <a:gd name="connsiteX0" fmla="*/ 0 w 1865506"/>
                <a:gd name="connsiteY0" fmla="*/ 96897 h 968969"/>
                <a:gd name="connsiteX1" fmla="*/ 96897 w 1865506"/>
                <a:gd name="connsiteY1" fmla="*/ 0 h 968969"/>
                <a:gd name="connsiteX2" fmla="*/ 1768609 w 1865506"/>
                <a:gd name="connsiteY2" fmla="*/ 0 h 968969"/>
                <a:gd name="connsiteX3" fmla="*/ 1865506 w 1865506"/>
                <a:gd name="connsiteY3" fmla="*/ 96897 h 968969"/>
                <a:gd name="connsiteX4" fmla="*/ 1865506 w 1865506"/>
                <a:gd name="connsiteY4" fmla="*/ 872072 h 968969"/>
                <a:gd name="connsiteX5" fmla="*/ 1768609 w 1865506"/>
                <a:gd name="connsiteY5" fmla="*/ 968969 h 968969"/>
                <a:gd name="connsiteX6" fmla="*/ 96897 w 1865506"/>
                <a:gd name="connsiteY6" fmla="*/ 968969 h 968969"/>
                <a:gd name="connsiteX7" fmla="*/ 0 w 1865506"/>
                <a:gd name="connsiteY7" fmla="*/ 872072 h 968969"/>
                <a:gd name="connsiteX8" fmla="*/ 0 w 1865506"/>
                <a:gd name="connsiteY8" fmla="*/ 96897 h 96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5506" h="968969">
                  <a:moveTo>
                    <a:pt x="0" y="96897"/>
                  </a:moveTo>
                  <a:cubicBezTo>
                    <a:pt x="0" y="43382"/>
                    <a:pt x="43382" y="0"/>
                    <a:pt x="96897" y="0"/>
                  </a:cubicBezTo>
                  <a:lnTo>
                    <a:pt x="1768609" y="0"/>
                  </a:lnTo>
                  <a:cubicBezTo>
                    <a:pt x="1822124" y="0"/>
                    <a:pt x="1865506" y="43382"/>
                    <a:pt x="1865506" y="96897"/>
                  </a:cubicBezTo>
                  <a:lnTo>
                    <a:pt x="1865506" y="872072"/>
                  </a:lnTo>
                  <a:cubicBezTo>
                    <a:pt x="1865506" y="925587"/>
                    <a:pt x="1822124" y="968969"/>
                    <a:pt x="1768609" y="968969"/>
                  </a:cubicBezTo>
                  <a:lnTo>
                    <a:pt x="96897" y="968969"/>
                  </a:lnTo>
                  <a:cubicBezTo>
                    <a:pt x="43382" y="968969"/>
                    <a:pt x="0" y="925587"/>
                    <a:pt x="0" y="872072"/>
                  </a:cubicBezTo>
                  <a:lnTo>
                    <a:pt x="0" y="9689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2210" tIns="192210" rIns="192210" bIns="192210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/>
                <a:t>Численность учащихся – 2373 человек</a:t>
              </a:r>
            </a:p>
          </p:txBody>
        </p:sp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429000"/>
            <a:ext cx="710247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4941168"/>
            <a:ext cx="7102475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250968" y="3428999"/>
            <a:ext cx="16561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Центр развития творчества детей и юношества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802757" y="3589044"/>
            <a:ext cx="1728191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dirty="0">
                <a:solidFill>
                  <a:schemeClr val="bg1"/>
                </a:solidFill>
              </a:rPr>
              <a:t>Всего расходов – </a:t>
            </a:r>
            <a:r>
              <a:rPr lang="ru-RU" sz="1600" dirty="0" smtClean="0">
                <a:solidFill>
                  <a:schemeClr val="bg1"/>
                </a:solidFill>
              </a:rPr>
              <a:t>8090,9 </a:t>
            </a:r>
            <a:r>
              <a:rPr lang="ru-RU" sz="1600" dirty="0">
                <a:solidFill>
                  <a:schemeClr val="bg1"/>
                </a:solidFill>
              </a:rPr>
              <a:t>тыс. рублей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444208" y="3589044"/>
            <a:ext cx="165618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911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dirty="0">
                <a:solidFill>
                  <a:schemeClr val="bg1"/>
                </a:solidFill>
              </a:rPr>
              <a:t>Численность учащихся – </a:t>
            </a:r>
            <a:r>
              <a:rPr lang="ru-RU" sz="1600" dirty="0" smtClean="0">
                <a:solidFill>
                  <a:schemeClr val="bg1"/>
                </a:solidFill>
              </a:rPr>
              <a:t>1500 </a:t>
            </a:r>
            <a:r>
              <a:rPr lang="ru-RU" sz="1600" dirty="0">
                <a:solidFill>
                  <a:schemeClr val="bg1"/>
                </a:solidFill>
              </a:rPr>
              <a:t>человек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213442" y="5111714"/>
            <a:ext cx="17312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4 </a:t>
            </a:r>
            <a:r>
              <a:rPr lang="ru-RU" sz="1600" dirty="0" smtClean="0">
                <a:solidFill>
                  <a:schemeClr val="bg1"/>
                </a:solidFill>
              </a:rPr>
              <a:t>музыкальные</a:t>
            </a:r>
            <a:r>
              <a:rPr lang="ru-RU" dirty="0" smtClean="0">
                <a:solidFill>
                  <a:schemeClr val="bg1"/>
                </a:solidFill>
              </a:rPr>
              <a:t> школы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24" name="Прямоугольник 1023"/>
          <p:cNvSpPr/>
          <p:nvPr/>
        </p:nvSpPr>
        <p:spPr>
          <a:xfrm>
            <a:off x="3799825" y="5056315"/>
            <a:ext cx="1728191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dirty="0">
                <a:solidFill>
                  <a:schemeClr val="bg1"/>
                </a:solidFill>
              </a:rPr>
              <a:t>Всего расходов – </a:t>
            </a:r>
            <a:r>
              <a:rPr lang="ru-RU" sz="1600" dirty="0" smtClean="0">
                <a:solidFill>
                  <a:schemeClr val="bg1"/>
                </a:solidFill>
              </a:rPr>
              <a:t>30743,7 </a:t>
            </a:r>
            <a:r>
              <a:rPr lang="ru-RU" sz="1600" dirty="0">
                <a:solidFill>
                  <a:schemeClr val="bg1"/>
                </a:solidFill>
              </a:rPr>
              <a:t>тыс. рублей</a:t>
            </a:r>
          </a:p>
        </p:txBody>
      </p:sp>
      <p:sp>
        <p:nvSpPr>
          <p:cNvPr id="1025" name="Прямоугольник 1024"/>
          <p:cNvSpPr/>
          <p:nvPr/>
        </p:nvSpPr>
        <p:spPr>
          <a:xfrm>
            <a:off x="6443836" y="5056315"/>
            <a:ext cx="165655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911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dirty="0">
                <a:solidFill>
                  <a:schemeClr val="bg1"/>
                </a:solidFill>
              </a:rPr>
              <a:t>Численность учащихся – </a:t>
            </a:r>
            <a:r>
              <a:rPr lang="ru-RU" sz="1600" dirty="0" smtClean="0">
                <a:solidFill>
                  <a:schemeClr val="bg1"/>
                </a:solidFill>
              </a:rPr>
              <a:t>1212 </a:t>
            </a:r>
            <a:r>
              <a:rPr lang="ru-RU" sz="1600" dirty="0">
                <a:solidFill>
                  <a:schemeClr val="bg1"/>
                </a:solidFill>
              </a:rPr>
              <a:t>человек</a:t>
            </a:r>
          </a:p>
        </p:txBody>
      </p:sp>
      <p:sp>
        <p:nvSpPr>
          <p:cNvPr id="1032" name="TextBox 1031"/>
          <p:cNvSpPr txBox="1"/>
          <p:nvPr/>
        </p:nvSpPr>
        <p:spPr>
          <a:xfrm>
            <a:off x="2083252" y="692696"/>
            <a:ext cx="5421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Расходы на дополнительное образование</a:t>
            </a:r>
            <a:endParaRPr lang="ru-RU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-10616" y="0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</a:rPr>
              <a:t>ФУ МО </a:t>
            </a:r>
            <a:r>
              <a:rPr lang="ru-RU" sz="1100" dirty="0" err="1">
                <a:solidFill>
                  <a:prstClr val="black"/>
                </a:solidFill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</a:rPr>
              <a:t> </a:t>
            </a:r>
            <a:r>
              <a:rPr lang="ru-RU" sz="1100" dirty="0" smtClean="0">
                <a:solidFill>
                  <a:prstClr val="black"/>
                </a:solidFill>
              </a:rPr>
              <a:t>район</a:t>
            </a:r>
            <a:endParaRPr lang="ru-RU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00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</a:rPr>
              <a:t>ФУ МО Гулькевичский район</a:t>
            </a: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682228465"/>
              </p:ext>
            </p:extLst>
          </p:nvPr>
        </p:nvGraphicFramePr>
        <p:xfrm>
          <a:off x="179512" y="1052736"/>
          <a:ext cx="8784976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44799" y="337066"/>
            <a:ext cx="71753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Динамика роста заработной платы педагогических</a:t>
            </a:r>
          </a:p>
          <a:p>
            <a:pPr algn="ctr"/>
            <a:r>
              <a:rPr lang="ru-RU" sz="2000" b="1" dirty="0" smtClean="0"/>
              <a:t>работников учреждений дополнительного образования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72836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4234597"/>
              </p:ext>
            </p:extLst>
          </p:nvPr>
        </p:nvGraphicFramePr>
        <p:xfrm>
          <a:off x="107504" y="731838"/>
          <a:ext cx="8928992" cy="5865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47664" y="242531"/>
            <a:ext cx="61975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Расходы на модернизацию общего образования</a:t>
            </a:r>
            <a:endParaRPr lang="ru-RU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-10988" y="-13027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</a:rPr>
              <a:t>ФУ МО </a:t>
            </a:r>
            <a:r>
              <a:rPr lang="ru-RU" sz="1100" dirty="0" err="1">
                <a:solidFill>
                  <a:prstClr val="black"/>
                </a:solidFill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</a:rPr>
              <a:t> </a:t>
            </a:r>
            <a:r>
              <a:rPr lang="ru-RU" sz="1100" dirty="0" smtClean="0">
                <a:solidFill>
                  <a:prstClr val="black"/>
                </a:solidFill>
              </a:rPr>
              <a:t>район</a:t>
            </a:r>
            <a:endParaRPr lang="ru-RU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53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</a:rPr>
              <a:t>ФУ МО Гулькевичский район</a:t>
            </a: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639114148"/>
              </p:ext>
            </p:extLst>
          </p:nvPr>
        </p:nvGraphicFramePr>
        <p:xfrm>
          <a:off x="10269" y="211921"/>
          <a:ext cx="9049238" cy="6529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8852" y="836712"/>
            <a:ext cx="1135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/>
              <a:t>тыс.рублей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60072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</a:rPr>
              <a:t>ФУ МО Гулькевичский район</a:t>
            </a: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029011127"/>
              </p:ext>
            </p:extLst>
          </p:nvPr>
        </p:nvGraphicFramePr>
        <p:xfrm>
          <a:off x="33874" y="377280"/>
          <a:ext cx="9049238" cy="636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8852" y="836712"/>
            <a:ext cx="1135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/>
              <a:t>тыс.рублей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26823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50344477"/>
              </p:ext>
            </p:extLst>
          </p:nvPr>
        </p:nvGraphicFramePr>
        <p:xfrm>
          <a:off x="107504" y="1196752"/>
          <a:ext cx="8928992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91680" y="380703"/>
            <a:ext cx="6098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Охват культурно - досуговыми мероприятиями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</a:rPr>
              <a:t>ФУ МО </a:t>
            </a:r>
            <a:r>
              <a:rPr lang="ru-RU" sz="1100" dirty="0" err="1">
                <a:solidFill>
                  <a:prstClr val="black"/>
                </a:solidFill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</a:rPr>
              <a:t> </a:t>
            </a:r>
            <a:r>
              <a:rPr lang="ru-RU" sz="1100" dirty="0" smtClean="0">
                <a:solidFill>
                  <a:prstClr val="black"/>
                </a:solidFill>
              </a:rPr>
              <a:t>район</a:t>
            </a:r>
            <a:endParaRPr lang="ru-RU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17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49006401"/>
              </p:ext>
            </p:extLst>
          </p:nvPr>
        </p:nvGraphicFramePr>
        <p:xfrm>
          <a:off x="107504" y="731838"/>
          <a:ext cx="8856984" cy="5937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67744" y="261610"/>
            <a:ext cx="5160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Другие вопросы в области образования</a:t>
            </a:r>
            <a:endParaRPr lang="ru-RU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</a:rPr>
              <a:t>ФУ МО </a:t>
            </a:r>
            <a:r>
              <a:rPr lang="ru-RU" sz="1100" dirty="0" err="1">
                <a:solidFill>
                  <a:prstClr val="black"/>
                </a:solidFill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</a:rPr>
              <a:t> </a:t>
            </a:r>
            <a:r>
              <a:rPr lang="ru-RU" sz="1100" dirty="0" smtClean="0">
                <a:solidFill>
                  <a:prstClr val="black"/>
                </a:solidFill>
              </a:rPr>
              <a:t>район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732766"/>
            <a:ext cx="1135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/>
              <a:t>тыс.рублей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86349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</a:rPr>
              <a:t>ФУ МО Гулькевичский район</a:t>
            </a: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308011039"/>
              </p:ext>
            </p:extLst>
          </p:nvPr>
        </p:nvGraphicFramePr>
        <p:xfrm>
          <a:off x="107504" y="934740"/>
          <a:ext cx="8928992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67930" y="192152"/>
            <a:ext cx="51267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Структура расходов на другие </a:t>
            </a:r>
            <a:r>
              <a:rPr lang="ru-RU" sz="2000" b="1" dirty="0" smtClean="0"/>
              <a:t>вопросы</a:t>
            </a:r>
          </a:p>
          <a:p>
            <a:pPr algn="ctr"/>
            <a:r>
              <a:rPr lang="ru-RU" sz="2000" b="1" dirty="0" smtClean="0"/>
              <a:t>в </a:t>
            </a:r>
            <a:r>
              <a:rPr lang="ru-RU" sz="2000" b="1" dirty="0"/>
              <a:t>области </a:t>
            </a:r>
            <a:r>
              <a:rPr lang="ru-RU" sz="2000" b="1" dirty="0" smtClean="0"/>
              <a:t>образования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1548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992888" cy="792088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>
                <a:effectLst/>
              </a:rPr>
              <a:t>Структура собственных </a:t>
            </a:r>
            <a:r>
              <a:rPr lang="ru-RU" sz="2000" dirty="0" smtClean="0">
                <a:effectLst/>
              </a:rPr>
              <a:t>доходов бюджета МО Гулькевичский район за 2013 </a:t>
            </a:r>
            <a:r>
              <a:rPr lang="ru-RU" sz="2000" dirty="0">
                <a:effectLst/>
              </a:rPr>
              <a:t>год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173564115"/>
              </p:ext>
            </p:extLst>
          </p:nvPr>
        </p:nvGraphicFramePr>
        <p:xfrm>
          <a:off x="395536" y="1490543"/>
          <a:ext cx="842493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467571" y="1484813"/>
            <a:ext cx="1008085" cy="28800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млн. рублей</a:t>
            </a:r>
            <a:endParaRPr lang="ru-RU" sz="11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</a:rPr>
              <a:t>ФУ МО </a:t>
            </a:r>
            <a:r>
              <a:rPr lang="ru-RU" sz="1100" dirty="0" err="1">
                <a:solidFill>
                  <a:prstClr val="black"/>
                </a:solidFill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</a:rPr>
              <a:t> </a:t>
            </a:r>
            <a:r>
              <a:rPr lang="ru-RU" sz="1100" dirty="0" smtClean="0">
                <a:solidFill>
                  <a:prstClr val="black"/>
                </a:solidFill>
              </a:rPr>
              <a:t>район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521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3810661"/>
              </p:ext>
            </p:extLst>
          </p:nvPr>
        </p:nvGraphicFramePr>
        <p:xfrm>
          <a:off x="107504" y="116632"/>
          <a:ext cx="8928992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11857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</a:rPr>
              <a:t>ФУ МО </a:t>
            </a:r>
            <a:r>
              <a:rPr lang="ru-RU" sz="1100" dirty="0" err="1">
                <a:solidFill>
                  <a:prstClr val="black"/>
                </a:solidFill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</a:rPr>
              <a:t> </a:t>
            </a:r>
            <a:r>
              <a:rPr lang="ru-RU" sz="1100" dirty="0" smtClean="0">
                <a:solidFill>
                  <a:prstClr val="black"/>
                </a:solidFill>
              </a:rPr>
              <a:t>район</a:t>
            </a:r>
            <a:endParaRPr lang="ru-RU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9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115011419"/>
              </p:ext>
            </p:extLst>
          </p:nvPr>
        </p:nvGraphicFramePr>
        <p:xfrm>
          <a:off x="107504" y="116632"/>
          <a:ext cx="8928992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-322" y="0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</a:rPr>
              <a:t>ФУ МО </a:t>
            </a:r>
            <a:r>
              <a:rPr lang="ru-RU" sz="1100" dirty="0" err="1">
                <a:solidFill>
                  <a:prstClr val="black"/>
                </a:solidFill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</a:rPr>
              <a:t> </a:t>
            </a:r>
            <a:r>
              <a:rPr lang="ru-RU" sz="1100" dirty="0" smtClean="0">
                <a:solidFill>
                  <a:prstClr val="black"/>
                </a:solidFill>
              </a:rPr>
              <a:t>район</a:t>
            </a:r>
            <a:endParaRPr lang="ru-RU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90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</a:rPr>
              <a:t>ФУ МО Гулькевичский район</a:t>
            </a: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652993112"/>
              </p:ext>
            </p:extLst>
          </p:nvPr>
        </p:nvGraphicFramePr>
        <p:xfrm>
          <a:off x="11910" y="0"/>
          <a:ext cx="913208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135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/>
              <a:t>тыс.рублей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71666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</a:rPr>
              <a:t>ФУ МО Гулькевичский район</a:t>
            </a: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439952220"/>
              </p:ext>
            </p:extLst>
          </p:nvPr>
        </p:nvGraphicFramePr>
        <p:xfrm>
          <a:off x="179512" y="1091029"/>
          <a:ext cx="8784976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619672" y="338975"/>
            <a:ext cx="60388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Динамика роста заработной платы работников</a:t>
            </a:r>
          </a:p>
          <a:p>
            <a:pPr algn="ctr"/>
            <a:r>
              <a:rPr lang="ru-RU" sz="2000" b="1" dirty="0" smtClean="0"/>
              <a:t>учреждений культуры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25175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177569" y="404664"/>
            <a:ext cx="8860913" cy="5832648"/>
            <a:chOff x="169250" y="1066943"/>
            <a:chExt cx="8860913" cy="5592979"/>
          </a:xfrm>
        </p:grpSpPr>
        <p:sp>
          <p:nvSpPr>
            <p:cNvPr id="9" name="Полилиния 8"/>
            <p:cNvSpPr/>
            <p:nvPr/>
          </p:nvSpPr>
          <p:spPr>
            <a:xfrm>
              <a:off x="4535995" y="3038778"/>
              <a:ext cx="429118" cy="177777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777775"/>
                  </a:lnTo>
                  <a:lnTo>
                    <a:pt x="429118" y="1777775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Полилиния 9"/>
            <p:cNvSpPr/>
            <p:nvPr/>
          </p:nvSpPr>
          <p:spPr>
            <a:xfrm>
              <a:off x="3721270" y="3038779"/>
              <a:ext cx="814725" cy="141157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814725" y="0"/>
                  </a:moveTo>
                  <a:lnTo>
                    <a:pt x="814725" y="1782318"/>
                  </a:lnTo>
                  <a:lnTo>
                    <a:pt x="0" y="1782318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Полилиния 10"/>
            <p:cNvSpPr/>
            <p:nvPr/>
          </p:nvSpPr>
          <p:spPr>
            <a:xfrm>
              <a:off x="1685348" y="1066943"/>
              <a:ext cx="5760640" cy="1971836"/>
            </a:xfrm>
            <a:custGeom>
              <a:avLst/>
              <a:gdLst>
                <a:gd name="connsiteX0" fmla="*/ 0 w 3552019"/>
                <a:gd name="connsiteY0" fmla="*/ 0 h 1839078"/>
                <a:gd name="connsiteX1" fmla="*/ 3552019 w 3552019"/>
                <a:gd name="connsiteY1" fmla="*/ 0 h 1839078"/>
                <a:gd name="connsiteX2" fmla="*/ 3552019 w 3552019"/>
                <a:gd name="connsiteY2" fmla="*/ 1839078 h 1839078"/>
                <a:gd name="connsiteX3" fmla="*/ 0 w 3552019"/>
                <a:gd name="connsiteY3" fmla="*/ 1839078 h 1839078"/>
                <a:gd name="connsiteX4" fmla="*/ 0 w 3552019"/>
                <a:gd name="connsiteY4" fmla="*/ 0 h 1839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2019" h="1839078">
                  <a:moveTo>
                    <a:pt x="0" y="0"/>
                  </a:moveTo>
                  <a:lnTo>
                    <a:pt x="3552019" y="0"/>
                  </a:lnTo>
                  <a:lnTo>
                    <a:pt x="3552019" y="1839078"/>
                  </a:lnTo>
                  <a:lnTo>
                    <a:pt x="0" y="183907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415" tIns="18415" rIns="18415" bIns="259514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600" kern="1200" dirty="0" smtClean="0"/>
                <a:t>Культура, кинематография</a:t>
              </a:r>
              <a:r>
                <a:rPr lang="ru-RU" sz="2900" kern="1200" dirty="0" smtClean="0"/>
                <a:t> </a:t>
              </a:r>
            </a:p>
            <a:p>
              <a:pPr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dirty="0" smtClean="0"/>
                <a:t>32269,8</a:t>
              </a:r>
              <a:r>
                <a:rPr lang="ru-RU" sz="2900" kern="1200" dirty="0" smtClean="0"/>
                <a:t> тыс. рублей</a:t>
              </a:r>
              <a:endParaRPr lang="ru-RU" sz="2900" kern="1200" dirty="0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169250" y="3429000"/>
              <a:ext cx="3552019" cy="1800201"/>
            </a:xfrm>
            <a:custGeom>
              <a:avLst/>
              <a:gdLst>
                <a:gd name="connsiteX0" fmla="*/ 0 w 3552019"/>
                <a:gd name="connsiteY0" fmla="*/ 0 h 1839078"/>
                <a:gd name="connsiteX1" fmla="*/ 3552019 w 3552019"/>
                <a:gd name="connsiteY1" fmla="*/ 0 h 1839078"/>
                <a:gd name="connsiteX2" fmla="*/ 3552019 w 3552019"/>
                <a:gd name="connsiteY2" fmla="*/ 1839078 h 1839078"/>
                <a:gd name="connsiteX3" fmla="*/ 0 w 3552019"/>
                <a:gd name="connsiteY3" fmla="*/ 1839078 h 1839078"/>
                <a:gd name="connsiteX4" fmla="*/ 0 w 3552019"/>
                <a:gd name="connsiteY4" fmla="*/ 0 h 1839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2019" h="1839078">
                  <a:moveTo>
                    <a:pt x="0" y="0"/>
                  </a:moveTo>
                  <a:lnTo>
                    <a:pt x="3552019" y="0"/>
                  </a:lnTo>
                  <a:lnTo>
                    <a:pt x="3552019" y="1839078"/>
                  </a:lnTo>
                  <a:lnTo>
                    <a:pt x="0" y="183907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259514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08 01 Культура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20288,3 тыс. рублей</a:t>
              </a:r>
              <a:endParaRPr lang="ru-RU" sz="2400" kern="1200" dirty="0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910059" y="4922688"/>
              <a:ext cx="3196817" cy="701497"/>
            </a:xfrm>
            <a:custGeom>
              <a:avLst/>
              <a:gdLst>
                <a:gd name="connsiteX0" fmla="*/ 0 w 3196817"/>
                <a:gd name="connsiteY0" fmla="*/ 0 h 613026"/>
                <a:gd name="connsiteX1" fmla="*/ 3196817 w 3196817"/>
                <a:gd name="connsiteY1" fmla="*/ 0 h 613026"/>
                <a:gd name="connsiteX2" fmla="*/ 3196817 w 3196817"/>
                <a:gd name="connsiteY2" fmla="*/ 613026 h 613026"/>
                <a:gd name="connsiteX3" fmla="*/ 0 w 3196817"/>
                <a:gd name="connsiteY3" fmla="*/ 613026 h 613026"/>
                <a:gd name="connsiteX4" fmla="*/ 0 w 3196817"/>
                <a:gd name="connsiteY4" fmla="*/ 0 h 613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6817" h="613026">
                  <a:moveTo>
                    <a:pt x="0" y="0"/>
                  </a:moveTo>
                  <a:lnTo>
                    <a:pt x="3196817" y="0"/>
                  </a:lnTo>
                  <a:lnTo>
                    <a:pt x="3196817" y="613026"/>
                  </a:lnTo>
                  <a:lnTo>
                    <a:pt x="0" y="61302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8890" rIns="3556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/>
                <a:t>На предоставление субсидий бюджетным, автономным учреждениям культуры.</a:t>
              </a:r>
              <a:endParaRPr lang="ru-RU" sz="1400" kern="1200" dirty="0"/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4965114" y="3429001"/>
              <a:ext cx="3552019" cy="1800200"/>
            </a:xfrm>
            <a:custGeom>
              <a:avLst/>
              <a:gdLst>
                <a:gd name="connsiteX0" fmla="*/ 0 w 3552019"/>
                <a:gd name="connsiteY0" fmla="*/ 0 h 1839078"/>
                <a:gd name="connsiteX1" fmla="*/ 3552019 w 3552019"/>
                <a:gd name="connsiteY1" fmla="*/ 0 h 1839078"/>
                <a:gd name="connsiteX2" fmla="*/ 3552019 w 3552019"/>
                <a:gd name="connsiteY2" fmla="*/ 1839078 h 1839078"/>
                <a:gd name="connsiteX3" fmla="*/ 0 w 3552019"/>
                <a:gd name="connsiteY3" fmla="*/ 1839078 h 1839078"/>
                <a:gd name="connsiteX4" fmla="*/ 0 w 3552019"/>
                <a:gd name="connsiteY4" fmla="*/ 0 h 1839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2019" h="1839078">
                  <a:moveTo>
                    <a:pt x="0" y="0"/>
                  </a:moveTo>
                  <a:lnTo>
                    <a:pt x="3552019" y="0"/>
                  </a:lnTo>
                  <a:lnTo>
                    <a:pt x="3552019" y="1839078"/>
                  </a:lnTo>
                  <a:lnTo>
                    <a:pt x="0" y="183907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259514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08 04 Другие вопросы в области культуры, кинематографии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11981,5 тыс. рублей</a:t>
              </a:r>
              <a:endParaRPr lang="ru-RU" sz="2400" kern="1200" dirty="0"/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5357755" y="4922688"/>
              <a:ext cx="3672408" cy="1737234"/>
            </a:xfrm>
            <a:custGeom>
              <a:avLst/>
              <a:gdLst>
                <a:gd name="connsiteX0" fmla="*/ 0 w 3196817"/>
                <a:gd name="connsiteY0" fmla="*/ 0 h 1200881"/>
                <a:gd name="connsiteX1" fmla="*/ 3196817 w 3196817"/>
                <a:gd name="connsiteY1" fmla="*/ 0 h 1200881"/>
                <a:gd name="connsiteX2" fmla="*/ 3196817 w 3196817"/>
                <a:gd name="connsiteY2" fmla="*/ 1200881 h 1200881"/>
                <a:gd name="connsiteX3" fmla="*/ 0 w 3196817"/>
                <a:gd name="connsiteY3" fmla="*/ 1200881 h 1200881"/>
                <a:gd name="connsiteX4" fmla="*/ 0 w 3196817"/>
                <a:gd name="connsiteY4" fmla="*/ 0 h 1200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6817" h="1200881">
                  <a:moveTo>
                    <a:pt x="0" y="0"/>
                  </a:moveTo>
                  <a:lnTo>
                    <a:pt x="3196817" y="0"/>
                  </a:lnTo>
                  <a:lnTo>
                    <a:pt x="3196817" y="1200881"/>
                  </a:lnTo>
                  <a:lnTo>
                    <a:pt x="0" y="12008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940" tIns="6985" rIns="27940" bIns="6985" numCol="1" spcCol="1270" anchor="ctr" anchorCtr="0">
              <a:noAutofit/>
            </a:bodyPr>
            <a:lstStyle/>
            <a:p>
              <a:pPr marL="171450" lvl="0" indent="-171450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ru-RU" sz="1400" dirty="0" smtClean="0"/>
                <a:t>содержание </a:t>
              </a:r>
              <a:r>
                <a:rPr lang="ru-RU" sz="1400" dirty="0"/>
                <a:t>методического центра, которым оказываются услуги 14 досуговым </a:t>
              </a:r>
              <a:r>
                <a:rPr lang="ru-RU" sz="1400" dirty="0" smtClean="0"/>
                <a:t>учреждениям;</a:t>
              </a:r>
            </a:p>
            <a:p>
              <a:pPr marL="171450" lvl="0" indent="-171450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ru-RU" sz="1400" dirty="0" smtClean="0"/>
                <a:t>централизованной </a:t>
              </a:r>
              <a:r>
                <a:rPr lang="ru-RU" sz="1400" dirty="0"/>
                <a:t>бухгалтерии, обслуживающей 32 учреждения в </a:t>
              </a:r>
              <a:r>
                <a:rPr lang="ru-RU" sz="1400" dirty="0" smtClean="0"/>
                <a:t>сумме 10642,8 тыс</a:t>
              </a:r>
              <a:r>
                <a:rPr lang="ru-RU" sz="1400" dirty="0"/>
                <a:t>. </a:t>
              </a:r>
              <a:r>
                <a:rPr lang="ru-RU" sz="1400" dirty="0" smtClean="0"/>
                <a:t>рублей;</a:t>
              </a:r>
            </a:p>
            <a:p>
              <a:pPr marL="171450" lvl="0" indent="-171450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ru-RU" sz="1400" dirty="0" smtClean="0"/>
                <a:t>аппарата </a:t>
              </a:r>
              <a:r>
                <a:rPr lang="ru-RU" sz="1400" dirty="0"/>
                <a:t>управления 1338,7 тыс. рублей</a:t>
              </a:r>
              <a:r>
                <a:rPr lang="ru-RU" sz="1400" dirty="0" smtClean="0"/>
                <a:t>.</a:t>
              </a:r>
              <a:endParaRPr lang="ru-RU" sz="1400" kern="1200" dirty="0"/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0" y="12862"/>
            <a:ext cx="206017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</a:rPr>
              <a:t>ФУ МО </a:t>
            </a:r>
            <a:r>
              <a:rPr lang="ru-RU" sz="1100" dirty="0" err="1">
                <a:solidFill>
                  <a:prstClr val="black"/>
                </a:solidFill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</a:rPr>
              <a:t> район</a:t>
            </a:r>
          </a:p>
        </p:txBody>
      </p:sp>
    </p:spTree>
    <p:extLst>
      <p:ext uri="{BB962C8B-B14F-4D97-AF65-F5344CB8AC3E}">
        <p14:creationId xmlns:p14="http://schemas.microsoft.com/office/powerpoint/2010/main" val="30067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</a:rPr>
              <a:t>ФУ МО Гулькевичский район</a:t>
            </a: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852104736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1929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err="1" smtClean="0"/>
              <a:t>тыс.рублей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94928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42549859"/>
              </p:ext>
            </p:extLst>
          </p:nvPr>
        </p:nvGraphicFramePr>
        <p:xfrm>
          <a:off x="107504" y="958015"/>
          <a:ext cx="8928992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15616" y="327212"/>
            <a:ext cx="7138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Средняя заработная плата медицинских работников,</a:t>
            </a:r>
          </a:p>
          <a:p>
            <a:pPr algn="ctr"/>
            <a:r>
              <a:rPr lang="ru-RU" sz="2000" b="1" dirty="0" smtClean="0"/>
              <a:t>рублей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2073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</a:rPr>
              <a:t>ФУ МО </a:t>
            </a:r>
            <a:r>
              <a:rPr lang="ru-RU" sz="1100" dirty="0" err="1">
                <a:solidFill>
                  <a:prstClr val="black"/>
                </a:solidFill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</a:rPr>
              <a:t> </a:t>
            </a:r>
            <a:r>
              <a:rPr lang="ru-RU" sz="1100" dirty="0" smtClean="0">
                <a:solidFill>
                  <a:prstClr val="black"/>
                </a:solidFill>
              </a:rPr>
              <a:t>район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24612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99498221"/>
              </p:ext>
            </p:extLst>
          </p:nvPr>
        </p:nvGraphicFramePr>
        <p:xfrm>
          <a:off x="107504" y="1484784"/>
          <a:ext cx="892899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58306" y="467080"/>
            <a:ext cx="8640960" cy="9644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600" dirty="0"/>
              <a:t>Здравоохранение</a:t>
            </a:r>
          </a:p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dirty="0" smtClean="0"/>
              <a:t>273525,7 тыс. </a:t>
            </a:r>
            <a:r>
              <a:rPr lang="ru-RU" sz="2400" dirty="0"/>
              <a:t>рублей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2209"/>
            <a:ext cx="21957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</a:rPr>
              <a:t>ФУ МО </a:t>
            </a:r>
            <a:r>
              <a:rPr lang="ru-RU" sz="1100" dirty="0" err="1">
                <a:solidFill>
                  <a:prstClr val="black"/>
                </a:solidFill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</a:rPr>
              <a:t> </a:t>
            </a:r>
            <a:r>
              <a:rPr lang="ru-RU" sz="1100" dirty="0" smtClean="0">
                <a:solidFill>
                  <a:prstClr val="black"/>
                </a:solidFill>
              </a:rPr>
              <a:t>район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855552" y="1431552"/>
            <a:ext cx="484632" cy="456911"/>
          </a:xfrm>
          <a:prstGeom prst="downArrow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3203848" y="1431553"/>
            <a:ext cx="484632" cy="463681"/>
          </a:xfrm>
          <a:prstGeom prst="downArrow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5508104" y="1431551"/>
            <a:ext cx="484632" cy="456911"/>
          </a:xfrm>
          <a:prstGeom prst="downArrow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422886"/>
            <a:ext cx="536575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147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90405144"/>
              </p:ext>
            </p:extLst>
          </p:nvPr>
        </p:nvGraphicFramePr>
        <p:xfrm>
          <a:off x="107504" y="116632"/>
          <a:ext cx="8928992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0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</a:rPr>
              <a:t>ФУ МО </a:t>
            </a:r>
            <a:r>
              <a:rPr lang="ru-RU" sz="1100" dirty="0" err="1">
                <a:solidFill>
                  <a:prstClr val="black"/>
                </a:solidFill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</a:rPr>
              <a:t> </a:t>
            </a:r>
            <a:r>
              <a:rPr lang="ru-RU" sz="1100" dirty="0" smtClean="0">
                <a:solidFill>
                  <a:prstClr val="black"/>
                </a:solidFill>
              </a:rPr>
              <a:t>район</a:t>
            </a:r>
            <a:endParaRPr lang="ru-RU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08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</a:rPr>
              <a:t>ФУ МО Гулькевичский район</a:t>
            </a: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264122672"/>
              </p:ext>
            </p:extLst>
          </p:nvPr>
        </p:nvGraphicFramePr>
        <p:xfrm>
          <a:off x="0" y="-4103"/>
          <a:ext cx="9144000" cy="6862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135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/>
              <a:t>тыс.рублей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0142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0089" y="404664"/>
            <a:ext cx="7430343" cy="504051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effectLst/>
              </a:rPr>
              <a:t>Источники формирующие доходную часть бюджета</a:t>
            </a:r>
            <a:endParaRPr lang="ru-RU" sz="2000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191841541"/>
              </p:ext>
            </p:extLst>
          </p:nvPr>
        </p:nvGraphicFramePr>
        <p:xfrm>
          <a:off x="0" y="1196752"/>
          <a:ext cx="9036496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10319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</a:rPr>
              <a:t>ФУ МО </a:t>
            </a:r>
            <a:r>
              <a:rPr lang="ru-RU" sz="1100" dirty="0" err="1">
                <a:solidFill>
                  <a:prstClr val="black"/>
                </a:solidFill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</a:rPr>
              <a:t> </a:t>
            </a:r>
            <a:r>
              <a:rPr lang="ru-RU" sz="1100" dirty="0" smtClean="0">
                <a:solidFill>
                  <a:prstClr val="black"/>
                </a:solidFill>
              </a:rPr>
              <a:t>район</a:t>
            </a:r>
            <a:endParaRPr lang="ru-RU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75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9632" y="261610"/>
            <a:ext cx="6768752" cy="648072"/>
          </a:xfrm>
        </p:spPr>
        <p:txBody>
          <a:bodyPr/>
          <a:lstStyle/>
          <a:p>
            <a:pPr marL="0" indent="0" algn="ctr">
              <a:buNone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 smtClean="0">
                <a:solidFill>
                  <a:prstClr val="black"/>
                </a:solidFill>
                <a:effectLst/>
              </a:rPr>
              <a:t>Структура расходов </a:t>
            </a:r>
            <a:r>
              <a:rPr lang="ru-RU" sz="2000" dirty="0">
                <a:solidFill>
                  <a:prstClr val="black"/>
                </a:solidFill>
                <a:effectLst/>
              </a:rPr>
              <a:t>на социальную </a:t>
            </a:r>
            <a:r>
              <a:rPr lang="ru-RU" sz="2000" dirty="0" smtClean="0">
                <a:solidFill>
                  <a:prstClr val="black"/>
                </a:solidFill>
                <a:effectLst/>
              </a:rPr>
              <a:t>политику</a:t>
            </a:r>
            <a:endParaRPr lang="ru-RU" sz="2000" dirty="0">
              <a:solidFill>
                <a:prstClr val="black"/>
              </a:solidFill>
              <a:effectLst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94695417"/>
              </p:ext>
            </p:extLst>
          </p:nvPr>
        </p:nvGraphicFramePr>
        <p:xfrm>
          <a:off x="107504" y="1052736"/>
          <a:ext cx="892899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0"/>
            <a:ext cx="20517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</a:rPr>
              <a:t>ФУ МО </a:t>
            </a:r>
            <a:r>
              <a:rPr lang="ru-RU" sz="1100" dirty="0" err="1">
                <a:solidFill>
                  <a:prstClr val="black"/>
                </a:solidFill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</a:rPr>
              <a:t> </a:t>
            </a:r>
            <a:r>
              <a:rPr lang="ru-RU" sz="1100" dirty="0" smtClean="0">
                <a:solidFill>
                  <a:prstClr val="black"/>
                </a:solidFill>
              </a:rPr>
              <a:t>район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18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18884328"/>
              </p:ext>
            </p:extLst>
          </p:nvPr>
        </p:nvGraphicFramePr>
        <p:xfrm>
          <a:off x="179512" y="731838"/>
          <a:ext cx="8784976" cy="5577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0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</a:rPr>
              <a:t>ФУ МО </a:t>
            </a:r>
            <a:r>
              <a:rPr lang="ru-RU" sz="1100" dirty="0" err="1">
                <a:solidFill>
                  <a:prstClr val="black"/>
                </a:solidFill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</a:rPr>
              <a:t> </a:t>
            </a:r>
            <a:r>
              <a:rPr lang="ru-RU" sz="1100" dirty="0" smtClean="0">
                <a:solidFill>
                  <a:prstClr val="black"/>
                </a:solidFill>
              </a:rPr>
              <a:t>район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307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30956462"/>
              </p:ext>
            </p:extLst>
          </p:nvPr>
        </p:nvGraphicFramePr>
        <p:xfrm>
          <a:off x="0" y="0"/>
          <a:ext cx="9144000" cy="6902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32" y="0"/>
            <a:ext cx="21602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</a:rPr>
              <a:t>ФУ МО </a:t>
            </a:r>
            <a:r>
              <a:rPr lang="ru-RU" sz="1100" dirty="0" err="1">
                <a:solidFill>
                  <a:prstClr val="black"/>
                </a:solidFill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</a:rPr>
              <a:t> </a:t>
            </a:r>
            <a:r>
              <a:rPr lang="ru-RU" sz="1100" dirty="0" smtClean="0">
                <a:solidFill>
                  <a:prstClr val="black"/>
                </a:solidFill>
              </a:rPr>
              <a:t>район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91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</a:rPr>
              <a:t>ФУ МО Гулькевичский район</a:t>
            </a: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974364961"/>
              </p:ext>
            </p:extLst>
          </p:nvPr>
        </p:nvGraphicFramePr>
        <p:xfrm>
          <a:off x="-12742" y="0"/>
          <a:ext cx="9156742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135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/>
              <a:t>т</a:t>
            </a:r>
            <a:r>
              <a:rPr lang="ru-RU" sz="1400" dirty="0" err="1" smtClean="0"/>
              <a:t>ыс.рублей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11990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0141309"/>
              </p:ext>
            </p:extLst>
          </p:nvPr>
        </p:nvGraphicFramePr>
        <p:xfrm>
          <a:off x="107504" y="1124744"/>
          <a:ext cx="8928992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89375" y="369768"/>
            <a:ext cx="56685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Расходы бюджета МО </a:t>
            </a:r>
            <a:r>
              <a:rPr lang="ru-RU" sz="2000" b="1" dirty="0" err="1" smtClean="0"/>
              <a:t>Гулькевичский</a:t>
            </a:r>
            <a:r>
              <a:rPr lang="ru-RU" sz="2000" b="1" dirty="0" smtClean="0"/>
              <a:t> район</a:t>
            </a:r>
          </a:p>
          <a:p>
            <a:pPr algn="ctr"/>
            <a:r>
              <a:rPr lang="ru-RU" sz="2000" b="1" dirty="0" smtClean="0"/>
              <a:t>на </a:t>
            </a:r>
            <a:r>
              <a:rPr lang="ru-RU" sz="2000" b="1" dirty="0"/>
              <a:t>средства массовой информации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-1860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</a:rPr>
              <a:t>ФУ МО </a:t>
            </a:r>
            <a:r>
              <a:rPr lang="ru-RU" sz="1100" dirty="0" err="1">
                <a:solidFill>
                  <a:prstClr val="black"/>
                </a:solidFill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</a:rPr>
              <a:t> </a:t>
            </a:r>
            <a:r>
              <a:rPr lang="ru-RU" sz="1100" dirty="0" smtClean="0">
                <a:solidFill>
                  <a:prstClr val="black"/>
                </a:solidFill>
              </a:rPr>
              <a:t>район</a:t>
            </a:r>
            <a:endParaRPr lang="ru-RU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19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68504973"/>
              </p:ext>
            </p:extLst>
          </p:nvPr>
        </p:nvGraphicFramePr>
        <p:xfrm>
          <a:off x="107504" y="1191697"/>
          <a:ext cx="8928992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0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</a:rPr>
              <a:t>ФУ МО </a:t>
            </a:r>
            <a:r>
              <a:rPr lang="ru-RU" sz="1100" dirty="0" err="1">
                <a:solidFill>
                  <a:prstClr val="black"/>
                </a:solidFill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</a:rPr>
              <a:t> </a:t>
            </a:r>
            <a:r>
              <a:rPr lang="ru-RU" sz="1100" dirty="0" smtClean="0">
                <a:solidFill>
                  <a:prstClr val="black"/>
                </a:solidFill>
              </a:rPr>
              <a:t>район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30089" y="261610"/>
            <a:ext cx="6997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Структура расходов на национальную </a:t>
            </a:r>
            <a:r>
              <a:rPr lang="ru-RU" sz="2000" b="1" dirty="0"/>
              <a:t>безопасность и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правоохранительную деятельность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50025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01437721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87624" y="261610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Структура расходов на национальную </a:t>
            </a:r>
            <a:r>
              <a:rPr lang="ru-RU" sz="2000" b="1" dirty="0" smtClean="0"/>
              <a:t>экономику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</a:rPr>
              <a:t>ФУ МО </a:t>
            </a:r>
            <a:r>
              <a:rPr lang="ru-RU" sz="1100" dirty="0" err="1">
                <a:solidFill>
                  <a:prstClr val="black"/>
                </a:solidFill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</a:rPr>
              <a:t> </a:t>
            </a:r>
            <a:r>
              <a:rPr lang="ru-RU" sz="1100" dirty="0" smtClean="0">
                <a:solidFill>
                  <a:prstClr val="black"/>
                </a:solidFill>
              </a:rPr>
              <a:t>район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704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3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49544745"/>
              </p:ext>
            </p:extLst>
          </p:nvPr>
        </p:nvGraphicFramePr>
        <p:xfrm>
          <a:off x="755576" y="1988840"/>
          <a:ext cx="763284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33762" y="620688"/>
            <a:ext cx="864096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600" dirty="0" smtClean="0"/>
              <a:t>Жилищно - </a:t>
            </a:r>
            <a:r>
              <a:rPr lang="ru-RU" sz="3600" dirty="0"/>
              <a:t>коммунальное </a:t>
            </a:r>
            <a:r>
              <a:rPr lang="ru-RU" sz="3600" dirty="0" smtClean="0"/>
              <a:t>хозяйство</a:t>
            </a:r>
          </a:p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dirty="0" smtClean="0"/>
              <a:t>83,3 млн. </a:t>
            </a:r>
            <a:r>
              <a:rPr lang="ru-RU" sz="2400" dirty="0"/>
              <a:t>рублей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2209"/>
            <a:ext cx="21957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</a:rPr>
              <a:t>ФУ МО </a:t>
            </a:r>
            <a:r>
              <a:rPr lang="ru-RU" sz="1100" dirty="0" err="1">
                <a:solidFill>
                  <a:prstClr val="black"/>
                </a:solidFill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</a:rPr>
              <a:t> </a:t>
            </a:r>
            <a:r>
              <a:rPr lang="ru-RU" sz="1100" dirty="0" smtClean="0">
                <a:solidFill>
                  <a:prstClr val="black"/>
                </a:solidFill>
              </a:rPr>
              <a:t>район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2195736" y="1628800"/>
            <a:ext cx="484632" cy="360040"/>
          </a:xfrm>
          <a:prstGeom prst="downArrow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6372200" y="1628800"/>
            <a:ext cx="484632" cy="360040"/>
          </a:xfrm>
          <a:prstGeom prst="downArrow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72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9632" y="332656"/>
            <a:ext cx="6512511" cy="720080"/>
          </a:xfrm>
          <a:effectLst/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effectLst/>
              </a:rPr>
              <a:t>Источники внутреннего финансирования дефицита бюджета в 2013 году</a:t>
            </a:r>
            <a:endParaRPr lang="ru-RU" sz="2000" dirty="0">
              <a:effectLst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07504" y="1340768"/>
            <a:ext cx="8928992" cy="5184576"/>
          </a:xfrm>
        </p:spPr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Дефицит бюджета – </a:t>
            </a:r>
            <a:r>
              <a:rPr lang="ru-RU" sz="2300" b="1" smtClean="0">
                <a:latin typeface="Times New Roman" pitchFamily="18" charset="0"/>
                <a:cs typeface="Times New Roman" pitchFamily="18" charset="0"/>
              </a:rPr>
              <a:t>(-94,9)млн</a:t>
            </a:r>
            <a:r>
              <a:rPr lang="ru-RU" sz="23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 руб.</a:t>
            </a:r>
          </a:p>
          <a:p>
            <a:pPr marL="45720" indent="0">
              <a:buNone/>
            </a:pPr>
            <a:r>
              <a:rPr lang="ru-RU" sz="23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Источники внутреннего финансирования дефицита бюджета – 94,9 млн. руб.</a:t>
            </a:r>
          </a:p>
          <a:p>
            <a:endParaRPr lang="ru-RU" sz="23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Привлечение кредитов – </a:t>
            </a:r>
            <a:r>
              <a:rPr lang="ru-RU" sz="23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193,1 млн. руб.</a:t>
            </a:r>
          </a:p>
          <a:p>
            <a:pPr marL="914400" lvl="3" indent="0"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в том числе:</a:t>
            </a:r>
          </a:p>
          <a:p>
            <a:pPr marL="45720" indent="0"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бюджетный кредит – 118,1 млн. руб.;</a:t>
            </a:r>
          </a:p>
          <a:p>
            <a:pPr marL="45720" indent="0"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от кредитных организаций – 75,0 млн. руб.</a:t>
            </a:r>
          </a:p>
          <a:p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Погашение кредитов – (-149,0) млн. руб.</a:t>
            </a:r>
          </a:p>
          <a:p>
            <a:pPr marL="914400" lvl="3" indent="0"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в том числе:</a:t>
            </a:r>
          </a:p>
          <a:p>
            <a:pPr marL="45720" indent="0"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бюджетный кредит – (-104,0) млн. руб.</a:t>
            </a:r>
          </a:p>
          <a:p>
            <a:pPr marL="45720" indent="0">
              <a:buNone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от кредитных организаций –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(-45,0)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млн. руб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>
              <a:buNone/>
            </a:pP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Предоставление бюджетных кредитов поселениям – (-1,7) млн. руб.</a:t>
            </a:r>
          </a:p>
          <a:p>
            <a:pPr marL="45720" indent="0">
              <a:buNone/>
            </a:pP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Погашение бюджетных кредитов поселениями – 1,0 млн. руб.</a:t>
            </a:r>
          </a:p>
          <a:p>
            <a:pPr marL="45720" indent="0">
              <a:buNone/>
            </a:pP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Возврат кредитов предоставленных юридическим лицам - 13,1 тыс. руб.</a:t>
            </a:r>
          </a:p>
          <a:p>
            <a:pPr marL="45720" indent="0">
              <a:buNone/>
            </a:pP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Остаток средств на начало года – 51,5 млн. руб.</a:t>
            </a:r>
          </a:p>
          <a:p>
            <a:pPr marL="4572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182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</a:rPr>
              <a:t>ФУ МО Гулькевичский район</a:t>
            </a:r>
          </a:p>
        </p:txBody>
      </p:sp>
    </p:spTree>
    <p:extLst>
      <p:ext uri="{BB962C8B-B14F-4D97-AF65-F5344CB8AC3E}">
        <p14:creationId xmlns:p14="http://schemas.microsoft.com/office/powerpoint/2010/main" val="183590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648072"/>
            <a:ext cx="6512511" cy="764704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effectLst/>
              </a:rPr>
              <a:t>Нормативы отчисления действующие в 2013 году </a:t>
            </a:r>
            <a:br>
              <a:rPr lang="ru-RU" sz="2000" dirty="0" smtClean="0">
                <a:effectLst/>
              </a:rPr>
            </a:br>
            <a:r>
              <a:rPr lang="ru-RU" sz="2000" dirty="0" smtClean="0">
                <a:effectLst/>
              </a:rPr>
              <a:t>по уровням бюджетной системы</a:t>
            </a:r>
            <a:endParaRPr lang="ru-RU" sz="2000" dirty="0">
              <a:effectLst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991175719"/>
              </p:ext>
            </p:extLst>
          </p:nvPr>
        </p:nvGraphicFramePr>
        <p:xfrm>
          <a:off x="179512" y="1412776"/>
          <a:ext cx="2376264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989848407"/>
              </p:ext>
            </p:extLst>
          </p:nvPr>
        </p:nvGraphicFramePr>
        <p:xfrm>
          <a:off x="2843808" y="1628800"/>
          <a:ext cx="3096344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160819747"/>
              </p:ext>
            </p:extLst>
          </p:nvPr>
        </p:nvGraphicFramePr>
        <p:xfrm>
          <a:off x="6156176" y="1772816"/>
          <a:ext cx="2880320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0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</a:rPr>
              <a:t>ФУ МО </a:t>
            </a:r>
            <a:r>
              <a:rPr lang="ru-RU" sz="1100" dirty="0" err="1">
                <a:solidFill>
                  <a:prstClr val="black"/>
                </a:solidFill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</a:rPr>
              <a:t> </a:t>
            </a:r>
            <a:r>
              <a:rPr lang="ru-RU" sz="1100" dirty="0" smtClean="0">
                <a:solidFill>
                  <a:prstClr val="black"/>
                </a:solidFill>
              </a:rPr>
              <a:t>район</a:t>
            </a:r>
            <a:endParaRPr lang="ru-RU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30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920880" cy="576064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effectLst/>
              </a:rPr>
              <a:t>Перечень источников формировавших доходную часть бюджета МО Гулькевичский район в 2013 году</a:t>
            </a:r>
            <a:br>
              <a:rPr lang="ru-RU" sz="2000" dirty="0" smtClean="0">
                <a:effectLst/>
              </a:rPr>
            </a:br>
            <a:endParaRPr lang="ru-RU" sz="2000" dirty="0">
              <a:effectLst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34563552"/>
              </p:ext>
            </p:extLst>
          </p:nvPr>
        </p:nvGraphicFramePr>
        <p:xfrm>
          <a:off x="107504" y="980728"/>
          <a:ext cx="8928992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-962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</a:rPr>
              <a:t>ФУ МО </a:t>
            </a:r>
            <a:r>
              <a:rPr lang="ru-RU" sz="1100" dirty="0" err="1">
                <a:solidFill>
                  <a:prstClr val="black"/>
                </a:solidFill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</a:rPr>
              <a:t> </a:t>
            </a:r>
            <a:r>
              <a:rPr lang="ru-RU" sz="1100" dirty="0" smtClean="0">
                <a:solidFill>
                  <a:prstClr val="black"/>
                </a:solidFill>
              </a:rPr>
              <a:t>район</a:t>
            </a:r>
            <a:endParaRPr lang="ru-RU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29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452" y="476672"/>
            <a:ext cx="7992888" cy="792088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>
                <a:effectLst/>
              </a:rPr>
              <a:t>Структура доходной части бюджета МО Гулькевичский </a:t>
            </a:r>
            <a:r>
              <a:rPr lang="ru-RU" sz="2000">
                <a:effectLst/>
              </a:rPr>
              <a:t>район </a:t>
            </a:r>
            <a:r>
              <a:rPr lang="ru-RU" sz="2000" smtClean="0">
                <a:effectLst/>
              </a:rPr>
              <a:t>за 2013 год</a:t>
            </a:r>
            <a:br>
              <a:rPr lang="ru-RU" sz="2000" smtClean="0">
                <a:effectLst/>
              </a:rPr>
            </a:br>
            <a:endParaRPr lang="ru-RU" sz="2000" dirty="0">
              <a:effectLst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215129434"/>
              </p:ext>
            </p:extLst>
          </p:nvPr>
        </p:nvGraphicFramePr>
        <p:xfrm>
          <a:off x="165832" y="1395627"/>
          <a:ext cx="842493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539579" y="1772816"/>
            <a:ext cx="1008085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млн. рублей</a:t>
            </a:r>
            <a:endParaRPr lang="ru-RU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6228184" y="587727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Всего </a:t>
            </a:r>
            <a:r>
              <a:rPr lang="ru-RU" dirty="0" smtClean="0"/>
              <a:t>– 1422,8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</a:rPr>
              <a:t>ФУ МО </a:t>
            </a:r>
            <a:r>
              <a:rPr lang="ru-RU" sz="1100" dirty="0" err="1">
                <a:solidFill>
                  <a:prstClr val="black"/>
                </a:solidFill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</a:rPr>
              <a:t> </a:t>
            </a:r>
            <a:r>
              <a:rPr lang="ru-RU" sz="1100" dirty="0" smtClean="0">
                <a:solidFill>
                  <a:prstClr val="black"/>
                </a:solidFill>
              </a:rPr>
              <a:t>район</a:t>
            </a:r>
            <a:endParaRPr lang="ru-RU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47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128792" cy="763955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effectLst/>
              </a:rPr>
              <a:t>Структура доходов бюджета МО </a:t>
            </a:r>
            <a:r>
              <a:rPr lang="ru-RU" sz="2000" dirty="0" err="1" smtClean="0">
                <a:effectLst/>
              </a:rPr>
              <a:t>Гулькевичский</a:t>
            </a:r>
            <a:r>
              <a:rPr lang="ru-RU" sz="2000" dirty="0" smtClean="0">
                <a:effectLst/>
              </a:rPr>
              <a:t> район на 2014 год</a:t>
            </a:r>
            <a:br>
              <a:rPr lang="ru-RU" sz="2000" dirty="0" smtClean="0">
                <a:effectLst/>
              </a:rPr>
            </a:br>
            <a:endParaRPr lang="ru-RU" sz="2000" dirty="0">
              <a:effectLst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887723795"/>
              </p:ext>
            </p:extLst>
          </p:nvPr>
        </p:nvGraphicFramePr>
        <p:xfrm>
          <a:off x="107504" y="1052736"/>
          <a:ext cx="8928992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60" y="0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</a:rPr>
              <a:t>ФУ МО </a:t>
            </a:r>
            <a:r>
              <a:rPr lang="ru-RU" sz="1100" dirty="0" err="1">
                <a:solidFill>
                  <a:prstClr val="black"/>
                </a:solidFill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</a:rPr>
              <a:t> </a:t>
            </a:r>
            <a:r>
              <a:rPr lang="ru-RU" sz="1100" dirty="0" smtClean="0">
                <a:solidFill>
                  <a:prstClr val="black"/>
                </a:solidFill>
              </a:rPr>
              <a:t>район</a:t>
            </a:r>
            <a:endParaRPr lang="ru-RU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43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54" y="332656"/>
            <a:ext cx="7776864" cy="792088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>
                <a:effectLst/>
              </a:rPr>
              <a:t>Структура собственных доходов бюджета МО Гулькевичский район на </a:t>
            </a:r>
            <a:r>
              <a:rPr lang="ru-RU" sz="2000" dirty="0" smtClean="0">
                <a:effectLst/>
              </a:rPr>
              <a:t>2014 </a:t>
            </a:r>
            <a:r>
              <a:rPr lang="ru-RU" sz="2000" dirty="0">
                <a:effectLst/>
              </a:rPr>
              <a:t>год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796160088"/>
              </p:ext>
            </p:extLst>
          </p:nvPr>
        </p:nvGraphicFramePr>
        <p:xfrm>
          <a:off x="323528" y="1412776"/>
          <a:ext cx="842493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539552" y="1268789"/>
            <a:ext cx="1008085" cy="28800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млн. рублей</a:t>
            </a:r>
            <a:endParaRPr lang="ru-RU" sz="11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</a:rPr>
              <a:t>ФУ МО </a:t>
            </a:r>
            <a:r>
              <a:rPr lang="ru-RU" sz="1100" dirty="0" err="1">
                <a:solidFill>
                  <a:prstClr val="black"/>
                </a:solidFill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</a:rPr>
              <a:t> </a:t>
            </a:r>
            <a:r>
              <a:rPr lang="ru-RU" sz="1100" dirty="0" smtClean="0">
                <a:solidFill>
                  <a:prstClr val="black"/>
                </a:solidFill>
              </a:rPr>
              <a:t>район</a:t>
            </a:r>
            <a:endParaRPr lang="ru-RU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81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6693</TotalTime>
  <Words>2605</Words>
  <Application>Microsoft Office PowerPoint</Application>
  <PresentationFormat>Экран (4:3)</PresentationFormat>
  <Paragraphs>450</Paragraphs>
  <Slides>48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48</vt:i4>
      </vt:variant>
    </vt:vector>
  </HeadingPairs>
  <TitlesOfParts>
    <vt:vector size="52" baseType="lpstr">
      <vt:lpstr>Тема Office</vt:lpstr>
      <vt:lpstr>3_Воздушный поток</vt:lpstr>
      <vt:lpstr>1_Воздушный поток</vt:lpstr>
      <vt:lpstr>2_Воздушный поток</vt:lpstr>
      <vt:lpstr>Утверждение отчета об исполнение бюджета муниципального образования Гулькевичский район за 2013 год</vt:lpstr>
      <vt:lpstr>Исполнение бюджета МО Гулькевичский район по доходам  за 2013 год </vt:lpstr>
      <vt:lpstr>Структура собственных доходов бюджета МО Гулькевичский район за 2013 год</vt:lpstr>
      <vt:lpstr>Источники формирующие доходную часть бюджета</vt:lpstr>
      <vt:lpstr>Нормативы отчисления действующие в 2013 году  по уровням бюджетной системы</vt:lpstr>
      <vt:lpstr>Перечень источников формировавших доходную часть бюджета МО Гулькевичский район в 2013 году </vt:lpstr>
      <vt:lpstr>Структура доходной части бюджета МО Гулькевичский район за 2013 год </vt:lpstr>
      <vt:lpstr>Структура доходов бюджета МО Гулькевичский район на 2014 год </vt:lpstr>
      <vt:lpstr>Структура собственных доходов бюджета МО Гулькевичский район на 2014 год</vt:lpstr>
      <vt:lpstr>Исполнение бюджетных назначений по налоговым и неналоговым доходам за 2013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расходов на социальную политику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 внутреннего финансирования дефицита бюджета в 2013 году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waso</dc:creator>
  <cp:lastModifiedBy>Н.К. Остахова</cp:lastModifiedBy>
  <cp:revision>407</cp:revision>
  <cp:lastPrinted>2013-11-21T12:57:14Z</cp:lastPrinted>
  <dcterms:created xsi:type="dcterms:W3CDTF">2010-07-07T11:58:04Z</dcterms:created>
  <dcterms:modified xsi:type="dcterms:W3CDTF">2014-05-22T13:53:20Z</dcterms:modified>
</cp:coreProperties>
</file>