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drawings/drawing10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drawings/drawing12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51"/>
  </p:notesMasterIdLst>
  <p:handoutMasterIdLst>
    <p:handoutMasterId r:id="rId52"/>
  </p:handoutMasterIdLst>
  <p:sldIdLst>
    <p:sldId id="400" r:id="rId4"/>
    <p:sldId id="422" r:id="rId5"/>
    <p:sldId id="416" r:id="rId6"/>
    <p:sldId id="417" r:id="rId7"/>
    <p:sldId id="412" r:id="rId8"/>
    <p:sldId id="414" r:id="rId9"/>
    <p:sldId id="393" r:id="rId10"/>
    <p:sldId id="419" r:id="rId11"/>
    <p:sldId id="420" r:id="rId12"/>
    <p:sldId id="402" r:id="rId13"/>
    <p:sldId id="403" r:id="rId14"/>
    <p:sldId id="404" r:id="rId15"/>
    <p:sldId id="407" r:id="rId16"/>
    <p:sldId id="421" r:id="rId17"/>
    <p:sldId id="405" r:id="rId18"/>
    <p:sldId id="406" r:id="rId19"/>
    <p:sldId id="408" r:id="rId20"/>
    <p:sldId id="409" r:id="rId21"/>
    <p:sldId id="415" r:id="rId22"/>
    <p:sldId id="418" r:id="rId23"/>
    <p:sldId id="368" r:id="rId24"/>
    <p:sldId id="365" r:id="rId25"/>
    <p:sldId id="339" r:id="rId26"/>
    <p:sldId id="367" r:id="rId27"/>
    <p:sldId id="390" r:id="rId28"/>
    <p:sldId id="369" r:id="rId29"/>
    <p:sldId id="370" r:id="rId30"/>
    <p:sldId id="396" r:id="rId31"/>
    <p:sldId id="397" r:id="rId32"/>
    <p:sldId id="398" r:id="rId33"/>
    <p:sldId id="371" r:id="rId34"/>
    <p:sldId id="372" r:id="rId35"/>
    <p:sldId id="374" r:id="rId36"/>
    <p:sldId id="376" r:id="rId37"/>
    <p:sldId id="399" r:id="rId38"/>
    <p:sldId id="377" r:id="rId39"/>
    <p:sldId id="378" r:id="rId40"/>
    <p:sldId id="380" r:id="rId41"/>
    <p:sldId id="382" r:id="rId42"/>
    <p:sldId id="383" r:id="rId43"/>
    <p:sldId id="384" r:id="rId44"/>
    <p:sldId id="381" r:id="rId45"/>
    <p:sldId id="385" r:id="rId46"/>
    <p:sldId id="386" r:id="rId47"/>
    <p:sldId id="388" r:id="rId48"/>
    <p:sldId id="387" r:id="rId49"/>
    <p:sldId id="389" r:id="rId5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63879" autoAdjust="0"/>
  </p:normalViewPr>
  <p:slideViewPr>
    <p:cSldViewPr>
      <p:cViewPr>
        <p:scale>
          <a:sx n="100" d="100"/>
          <a:sy n="100" d="100"/>
        </p:scale>
        <p:origin x="-28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openxmlformats.org/officeDocument/2006/relationships/image" Target="../media/image4.jpg"/><Relationship Id="rId1" Type="http://schemas.openxmlformats.org/officeDocument/2006/relationships/themeOverride" Target="../theme/themeOverride10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openxmlformats.org/officeDocument/2006/relationships/image" Target="../media/image6.jpg"/><Relationship Id="rId1" Type="http://schemas.openxmlformats.org/officeDocument/2006/relationships/themeOverride" Target="../theme/themeOverride12.xml"/><Relationship Id="rId4" Type="http://schemas.openxmlformats.org/officeDocument/2006/relationships/chartUserShapes" Target="../drawings/drawing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13.xml"/><Relationship Id="rId4" Type="http://schemas.openxmlformats.org/officeDocument/2006/relationships/chartUserShapes" Target="../drawings/drawing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openxmlformats.org/officeDocument/2006/relationships/image" Target="../media/image8.jpg"/><Relationship Id="rId1" Type="http://schemas.openxmlformats.org/officeDocument/2006/relationships/themeOverride" Target="../theme/themeOverride15.xml"/><Relationship Id="rId4" Type="http://schemas.openxmlformats.org/officeDocument/2006/relationships/chartUserShapes" Target="../drawings/drawing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openxmlformats.org/officeDocument/2006/relationships/image" Target="../media/image10.jpg"/><Relationship Id="rId1" Type="http://schemas.openxmlformats.org/officeDocument/2006/relationships/themeOverride" Target="../theme/themeOverride16.xml"/><Relationship Id="rId4" Type="http://schemas.openxmlformats.org/officeDocument/2006/relationships/chartUserShapes" Target="../drawings/drawing1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71720467970603E-2"/>
                  <c:y val="-5.173499240825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98445370476727E-2"/>
                  <c:y val="-6.114135466429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-3.292226789615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Бюджет 2013</c:v>
                </c:pt>
                <c:pt idx="1">
                  <c:v>Бюджет 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1746.7</c:v>
                </c:pt>
                <c:pt idx="1">
                  <c:v>1502.2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492672"/>
        <c:axId val="198014080"/>
        <c:axId val="0"/>
      </c:bar3DChart>
      <c:catAx>
        <c:axId val="19649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8014080"/>
        <c:crosses val="autoZero"/>
        <c:auto val="1"/>
        <c:lblAlgn val="ctr"/>
        <c:lblOffset val="100"/>
        <c:noMultiLvlLbl val="0"/>
      </c:catAx>
      <c:valAx>
        <c:axId val="198014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649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социальную сферу на 2014 год </a:t>
            </a:r>
            <a:r>
              <a:rPr lang="ru-RU" sz="2000" b="1" i="0" baseline="0" dirty="0" smtClean="0">
                <a:effectLst/>
              </a:rPr>
              <a:t>и плановый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период 2015-2016 годы</a:t>
            </a:r>
            <a:endParaRPr lang="ru-RU" sz="2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i="0" u="none" strike="noStrike" baseline="0" dirty="0" smtClean="0">
              <a:effectLst/>
            </a:endParaRPr>
          </a:p>
        </c:rich>
      </c:tx>
      <c:layout>
        <c:manualLayout>
          <c:xMode val="edge"/>
          <c:yMode val="edge"/>
          <c:x val="0.15518698922494908"/>
          <c:y val="1.513318433193832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791548023179401E-2"/>
          <c:y val="0.23517865298917404"/>
          <c:w val="0.89251148554583093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973.8</c:v>
                </c:pt>
                <c:pt idx="1">
                  <c:v>1031.4000000000001</c:v>
                </c:pt>
                <c:pt idx="2">
                  <c:v>1112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650176"/>
        <c:axId val="201651712"/>
        <c:axId val="0"/>
      </c:bar3DChart>
      <c:catAx>
        <c:axId val="201650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1651712"/>
        <c:crosses val="autoZero"/>
        <c:auto val="1"/>
        <c:lblAlgn val="ctr"/>
        <c:lblOffset val="100"/>
        <c:noMultiLvlLbl val="0"/>
      </c:catAx>
      <c:valAx>
        <c:axId val="2016517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165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социальную сферу на 2014 год и плановый период 2015-2016 годы</a:t>
            </a:r>
            <a:endParaRPr lang="ru-RU" sz="2000" dirty="0"/>
          </a:p>
        </c:rich>
      </c:tx>
      <c:layout>
        <c:manualLayout>
          <c:xMode val="edge"/>
          <c:yMode val="edge"/>
          <c:x val="0.14935059560327282"/>
          <c:y val="1.346207938911562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806.6</c:v>
                </c:pt>
                <c:pt idx="1">
                  <c:v>846</c:v>
                </c:pt>
                <c:pt idx="2">
                  <c:v>914.9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28.5</c:v>
                </c:pt>
                <c:pt idx="1">
                  <c:v>28.4</c:v>
                </c:pt>
                <c:pt idx="2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52.4</c:v>
                </c:pt>
                <c:pt idx="1">
                  <c:v>68.2</c:v>
                </c:pt>
                <c:pt idx="2">
                  <c:v>76.7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70.3</c:v>
                </c:pt>
                <c:pt idx="1">
                  <c:v>72.8</c:v>
                </c:pt>
                <c:pt idx="2">
                  <c:v>76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74980096"/>
        <c:axId val="175182592"/>
        <c:axId val="0"/>
      </c:bar3DChart>
      <c:catAx>
        <c:axId val="174980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5182592"/>
        <c:crosses val="autoZero"/>
        <c:auto val="1"/>
        <c:lblAlgn val="ctr"/>
        <c:lblOffset val="100"/>
        <c:noMultiLvlLbl val="0"/>
      </c:catAx>
      <c:valAx>
        <c:axId val="1751825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980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47740752819584E-2"/>
          <c:y val="4.463499782075496E-2"/>
          <c:w val="0.89874646544649162"/>
          <c:h val="0.853161400869988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9.6999999999999993</c:v>
                </c:pt>
                <c:pt idx="1">
                  <c:v>10.3</c:v>
                </c:pt>
                <c:pt idx="2">
                  <c:v>11.1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139136"/>
        <c:axId val="178140672"/>
      </c:lineChart>
      <c:catAx>
        <c:axId val="17813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140672"/>
        <c:crosses val="autoZero"/>
        <c:auto val="1"/>
        <c:lblAlgn val="ctr"/>
        <c:lblOffset val="100"/>
        <c:noMultiLvlLbl val="0"/>
      </c:catAx>
      <c:valAx>
        <c:axId val="17814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3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31623995183335"/>
          <c:y val="0.5100245271892867"/>
          <c:w val="8.071795786131283E-3"/>
          <c:h val="7.2422508610154424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образование на 2014 год </a:t>
            </a:r>
            <a:r>
              <a:rPr lang="ru-RU" sz="2000" b="1" i="0" baseline="0" dirty="0" smtClean="0">
                <a:effectLst/>
              </a:rPr>
              <a:t>и плановый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период 2015-2016 годы</a:t>
            </a:r>
            <a:endParaRPr lang="ru-RU" sz="2000" dirty="0"/>
          </a:p>
        </c:rich>
      </c:tx>
      <c:layout>
        <c:manualLayout>
          <c:xMode val="edge"/>
          <c:yMode val="edge"/>
          <c:x val="0.21835790502779265"/>
          <c:y val="0.0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9917564566086"/>
          <c:y val="0.23517865298917404"/>
          <c:w val="0.8719983592417476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806.6</c:v>
                </c:pt>
                <c:pt idx="1">
                  <c:v>846</c:v>
                </c:pt>
                <c:pt idx="2">
                  <c:v>914.9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147712"/>
        <c:axId val="178149632"/>
        <c:axId val="0"/>
      </c:bar3DChart>
      <c:catAx>
        <c:axId val="17814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8149632"/>
        <c:crosses val="autoZero"/>
        <c:auto val="1"/>
        <c:lblAlgn val="ctr"/>
        <c:lblOffset val="100"/>
        <c:noMultiLvlLbl val="0"/>
      </c:catAx>
      <c:valAx>
        <c:axId val="1781496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147712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8479846325318"/>
          <c:y val="2.6945308545964029E-2"/>
          <c:w val="0.60036664832939712"/>
          <c:h val="0.87833797787900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дошкольного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19.2</c:v>
                </c:pt>
                <c:pt idx="1">
                  <c:v>21.5</c:v>
                </c:pt>
                <c:pt idx="2">
                  <c:v>23.9</c:v>
                </c:pt>
                <c:pt idx="3">
                  <c:v>26.6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Учреждения дополнительного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16.5</c:v>
                </c:pt>
                <c:pt idx="1">
                  <c:v>20.7</c:v>
                </c:pt>
                <c:pt idx="2">
                  <c:v>23</c:v>
                </c:pt>
                <c:pt idx="3">
                  <c:v>25.6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Учреждения общего образования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24.3</c:v>
                </c:pt>
                <c:pt idx="1">
                  <c:v>27.2</c:v>
                </c:pt>
                <c:pt idx="2">
                  <c:v>30.2</c:v>
                </c:pt>
                <c:pt idx="3">
                  <c:v>33.6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заработная плата в крае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24.3</c:v>
                </c:pt>
                <c:pt idx="1">
                  <c:v>27.2</c:v>
                </c:pt>
                <c:pt idx="2">
                  <c:v>30.2</c:v>
                </c:pt>
                <c:pt idx="3">
                  <c:v>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91680"/>
        <c:axId val="178440448"/>
      </c:barChart>
      <c:catAx>
        <c:axId val="178391680"/>
        <c:scaling>
          <c:orientation val="minMax"/>
        </c:scaling>
        <c:delete val="0"/>
        <c:axPos val="l"/>
        <c:majorTickMark val="out"/>
        <c:minorTickMark val="none"/>
        <c:tickLblPos val="nextTo"/>
        <c:crossAx val="178440448"/>
        <c:crosses val="autoZero"/>
        <c:auto val="1"/>
        <c:lblAlgn val="ctr"/>
        <c:lblOffset val="100"/>
        <c:noMultiLvlLbl val="0"/>
      </c:catAx>
      <c:valAx>
        <c:axId val="17844044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7839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8343624901892"/>
          <c:y val="9.8063949684602955E-2"/>
          <c:w val="0.27187189774612858"/>
          <c:h val="0.693722302460220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воспитанников в дошкольных образовательных учреждениях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0099702183631E-2"/>
                  <c:y val="-2.842529028484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3330024262537E-2"/>
                  <c:y val="-9.475034589471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45663026688791E-2"/>
                  <c:y val="-2.842510376841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563310169837761E-3"/>
                  <c:y val="-1.4212551884207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78664019410029E-2"/>
                  <c:y val="-2.605634512104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3464</c:v>
                </c:pt>
                <c:pt idx="1">
                  <c:v>3801</c:v>
                </c:pt>
                <c:pt idx="2">
                  <c:v>4161</c:v>
                </c:pt>
                <c:pt idx="3">
                  <c:v>4371</c:v>
                </c:pt>
                <c:pt idx="4">
                  <c:v>4591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597312"/>
        <c:axId val="179598848"/>
        <c:axId val="0"/>
      </c:bar3DChart>
      <c:catAx>
        <c:axId val="17959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9598848"/>
        <c:crosses val="autoZero"/>
        <c:auto val="1"/>
        <c:lblAlgn val="ctr"/>
        <c:lblOffset val="100"/>
        <c:noMultiLvlLbl val="0"/>
      </c:catAx>
      <c:valAx>
        <c:axId val="17959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59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программам общего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563310169837761E-3"/>
                  <c:y val="-4.500641429999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800997021836284E-2"/>
                  <c:y val="-4.500641429999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339980145575228E-3"/>
                  <c:y val="-4.7375172947358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669990072787614E-3"/>
                  <c:y val="-3.790013835788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23330024262642E-2"/>
                  <c:y val="-2.36875864736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9168</c:v>
                </c:pt>
                <c:pt idx="1">
                  <c:v>9168</c:v>
                </c:pt>
                <c:pt idx="2">
                  <c:v>9358</c:v>
                </c:pt>
                <c:pt idx="3">
                  <c:v>9774</c:v>
                </c:pt>
                <c:pt idx="4">
                  <c:v>10106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636864"/>
        <c:axId val="179638656"/>
        <c:axId val="0"/>
      </c:bar3DChart>
      <c:catAx>
        <c:axId val="17963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9638656"/>
        <c:crosses val="autoZero"/>
        <c:auto val="1"/>
        <c:lblAlgn val="ctr"/>
        <c:lblOffset val="100"/>
        <c:noMultiLvlLbl val="0"/>
      </c:catAx>
      <c:valAx>
        <c:axId val="17963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63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культуру, кинематографию на 2014 год</a:t>
            </a:r>
            <a:endParaRPr lang="ru-RU" sz="2000" dirty="0"/>
          </a:p>
        </c:rich>
      </c:tx>
      <c:layout>
        <c:manualLayout>
          <c:xMode val="edge"/>
          <c:yMode val="edge"/>
          <c:x val="0.11538109617627473"/>
          <c:y val="2.788553514144065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67759260778115E-2"/>
          <c:y val="0.22902595508894721"/>
          <c:w val="0.9044000775726123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28.5</c:v>
                </c:pt>
                <c:pt idx="1">
                  <c:v>28.4</c:v>
                </c:pt>
                <c:pt idx="2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264768"/>
        <c:axId val="183266304"/>
        <c:axId val="0"/>
      </c:bar3DChart>
      <c:catAx>
        <c:axId val="18326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3266304"/>
        <c:crosses val="autoZero"/>
        <c:auto val="1"/>
        <c:lblAlgn val="ctr"/>
        <c:lblOffset val="100"/>
        <c:noMultiLvlLbl val="0"/>
      </c:catAx>
      <c:valAx>
        <c:axId val="1832663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3264768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здравоохранение на 2014 год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20151487314085739"/>
          <c:y val="5.16497521143190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30489938757653E-2"/>
          <c:y val="0.20925269757946924"/>
          <c:w val="0.90832392825896768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52.4</c:v>
                </c:pt>
                <c:pt idx="1">
                  <c:v>68.2</c:v>
                </c:pt>
                <c:pt idx="2">
                  <c:v>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782208"/>
        <c:axId val="200783744"/>
        <c:axId val="0"/>
      </c:bar3DChart>
      <c:catAx>
        <c:axId val="20078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0783744"/>
        <c:crosses val="autoZero"/>
        <c:auto val="1"/>
        <c:lblAlgn val="ctr"/>
        <c:lblOffset val="100"/>
        <c:noMultiLvlLbl val="0"/>
      </c:catAx>
      <c:valAx>
        <c:axId val="2007837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00782208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5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18479846325318"/>
          <c:y val="2.6945308545964029E-2"/>
          <c:w val="0.60036664832939712"/>
          <c:h val="0.87833797787900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31.5</c:v>
                </c:pt>
                <c:pt idx="1">
                  <c:v>35.5</c:v>
                </c:pt>
                <c:pt idx="2">
                  <c:v>41.4</c:v>
                </c:pt>
                <c:pt idx="3">
                  <c:v>42.6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медицинский персонал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18.399999999999999</c:v>
                </c:pt>
                <c:pt idx="1">
                  <c:v>20.7</c:v>
                </c:pt>
                <c:pt idx="2">
                  <c:v>24</c:v>
                </c:pt>
                <c:pt idx="3">
                  <c:v>24.7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Младший медицинский персонал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13.1</c:v>
                </c:pt>
                <c:pt idx="1">
                  <c:v>14.7</c:v>
                </c:pt>
                <c:pt idx="2">
                  <c:v>16.7</c:v>
                </c:pt>
                <c:pt idx="3">
                  <c:v>17.2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заработная плата в крае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24.3</c:v>
                </c:pt>
                <c:pt idx="1">
                  <c:v>27.2</c:v>
                </c:pt>
                <c:pt idx="2">
                  <c:v>30.2</c:v>
                </c:pt>
                <c:pt idx="3">
                  <c:v>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90176"/>
        <c:axId val="204691712"/>
      </c:barChart>
      <c:catAx>
        <c:axId val="204690176"/>
        <c:scaling>
          <c:orientation val="minMax"/>
        </c:scaling>
        <c:delete val="0"/>
        <c:axPos val="l"/>
        <c:majorTickMark val="out"/>
        <c:minorTickMark val="none"/>
        <c:tickLblPos val="nextTo"/>
        <c:crossAx val="204691712"/>
        <c:crosses val="autoZero"/>
        <c:auto val="1"/>
        <c:lblAlgn val="ctr"/>
        <c:lblOffset val="100"/>
        <c:noMultiLvlLbl val="0"/>
      </c:catAx>
      <c:valAx>
        <c:axId val="20469171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20469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8343624901892"/>
          <c:y val="8.826565566788877E-2"/>
          <c:w val="0.27471656375098108"/>
          <c:h val="0.73616434593687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635338713552249E-3"/>
                  <c:y val="-0.403730302108139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359,9; 58%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ЕНВД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25,7; 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33672469440719"/>
                  <c:y val="2.6341678621860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ЕСХН; </a:t>
                    </a:r>
                    <a:r>
                      <a:rPr lang="ru-RU" dirty="0" smtClean="0"/>
                      <a:t>22,9; 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5898423442029711E-3"/>
                  <c:y val="-0.130689182683405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89,3; 15%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3382907597161568E-2"/>
                  <c:y val="-0.113839605583276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35749399164575E-2"/>
                  <c:y val="-0.119111161561758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415041253725844"/>
                  <c:y val="-5.82900209155504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Акцизы</c:v>
                </c:pt>
                <c:pt idx="5">
                  <c:v>земельный налог</c:v>
                </c:pt>
                <c:pt idx="6">
                  <c:v>Аренда земли и имущества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359.9</c:v>
                </c:pt>
                <c:pt idx="2">
                  <c:v>25.7</c:v>
                </c:pt>
                <c:pt idx="3">
                  <c:v>22.9</c:v>
                </c:pt>
                <c:pt idx="4">
                  <c:v>35.6</c:v>
                </c:pt>
                <c:pt idx="5">
                  <c:v>89.3</c:v>
                </c:pt>
                <c:pt idx="6">
                  <c:v>30.5</c:v>
                </c:pt>
                <c:pt idx="8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социальную политику на 2014 год и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плановый период 2015-2016 годы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5303523208847039"/>
          <c:y val="4.798995293425353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5282152230971E-2"/>
          <c:y val="0.21111895289242963"/>
          <c:w val="0.91110170603674545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70.3</c:v>
                </c:pt>
                <c:pt idx="1">
                  <c:v>72.8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353536"/>
        <c:axId val="204355072"/>
        <c:axId val="0"/>
      </c:bar3DChart>
      <c:catAx>
        <c:axId val="20435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4355072"/>
        <c:crosses val="autoZero"/>
        <c:auto val="1"/>
        <c:lblAlgn val="ctr"/>
        <c:lblOffset val="100"/>
        <c:noMultiLvlLbl val="0"/>
      </c:catAx>
      <c:valAx>
        <c:axId val="2043550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35353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0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физическую культуру и спорт на 2014 год и плановый период 2015-2016 годы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5023444212162826"/>
          <c:y val="2.949898359565231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97824837698819E-2"/>
          <c:y val="0.21295643233543779"/>
          <c:w val="0.90251139542863601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128000"/>
        <c:axId val="180142080"/>
        <c:axId val="0"/>
      </c:bar3DChart>
      <c:catAx>
        <c:axId val="18012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0142080"/>
        <c:crosses val="autoZero"/>
        <c:auto val="1"/>
        <c:lblAlgn val="ctr"/>
        <c:lblOffset val="100"/>
        <c:noMultiLvlLbl val="0"/>
      </c:catAx>
      <c:valAx>
        <c:axId val="180142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128000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3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03672661606311E-2"/>
                  <c:y val="-6.349294522830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51895175488976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Объем доходов 2014 года</c:v>
                </c:pt>
                <c:pt idx="1">
                  <c:v>Объем доходов 2015 года</c:v>
                </c:pt>
                <c:pt idx="2">
                  <c:v>Объем доходов 2016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1216.5</c:v>
                </c:pt>
                <c:pt idx="1">
                  <c:v>1248.8</c:v>
                </c:pt>
                <c:pt idx="2">
                  <c:v>1346.2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968640"/>
        <c:axId val="199970176"/>
        <c:axId val="0"/>
      </c:bar3DChart>
      <c:catAx>
        <c:axId val="19996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9970176"/>
        <c:crosses val="autoZero"/>
        <c:auto val="1"/>
        <c:lblAlgn val="ctr"/>
        <c:lblOffset val="100"/>
        <c:noMultiLvlLbl val="0"/>
      </c:catAx>
      <c:valAx>
        <c:axId val="1999701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96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70475265331"/>
          <c:y val="7.7836359567133445E-2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8783762867753535E-2"/>
                  <c:y val="-0.103895863422582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285907453777688E-2"/>
                  <c:y val="0.220380303959785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из краевого бюджета; </a:t>
                    </a:r>
                    <a:r>
                      <a:rPr lang="ru-RU" dirty="0" smtClean="0"/>
                      <a:t>858,6; 71%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из краевого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357.9</c:v>
                </c:pt>
                <c:pt idx="1">
                  <c:v>858.6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33672469440719"/>
                  <c:y val="2.6341678621860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3382907597161568E-2"/>
                  <c:y val="-0.113839605583276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9372353689096273E-2"/>
                  <c:y val="-0.154896235361932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415041253725844"/>
                  <c:y val="-5.82900209155504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4.5999999999999996</c:v>
                </c:pt>
                <c:pt idx="1">
                  <c:v>272.60000000000002</c:v>
                </c:pt>
                <c:pt idx="2">
                  <c:v>25.7</c:v>
                </c:pt>
                <c:pt idx="3">
                  <c:v>12.6</c:v>
                </c:pt>
                <c:pt idx="5">
                  <c:v>5</c:v>
                </c:pt>
                <c:pt idx="6">
                  <c:v>15.5</c:v>
                </c:pt>
                <c:pt idx="7">
                  <c:v>7.8</c:v>
                </c:pt>
                <c:pt idx="8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65653702899868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 2014г. - 401,1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12E-3"/>
                  <c:y val="-7.1500675315433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006552016504004E-17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56499368922578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457637675959502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56499368922578E-3"/>
                  <c:y val="-4.290040518926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56499368922474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4.4000000000000004</c:v>
                </c:pt>
                <c:pt idx="1">
                  <c:v>314.89999999999998</c:v>
                </c:pt>
                <c:pt idx="2">
                  <c:v>23.8</c:v>
                </c:pt>
                <c:pt idx="3">
                  <c:v>12.3</c:v>
                </c:pt>
                <c:pt idx="4">
                  <c:v>4.8</c:v>
                </c:pt>
                <c:pt idx="5">
                  <c:v>16.7</c:v>
                </c:pt>
                <c:pt idx="6">
                  <c:v>7.4</c:v>
                </c:pt>
                <c:pt idx="7">
                  <c:v>16.8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Ожидаемый факт 2013г. - 357,9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735601326628E-2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3449179599353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888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65199495138062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93449179599353E-2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738996213536531E-3"/>
                  <c:y val="-1.668367857274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238985285787919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4673488009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021698864060534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4.5999999999999996</c:v>
                </c:pt>
                <c:pt idx="1">
                  <c:v>272.60000000000002</c:v>
                </c:pt>
                <c:pt idx="2">
                  <c:v>25.7</c:v>
                </c:pt>
                <c:pt idx="3">
                  <c:v>12.6</c:v>
                </c:pt>
                <c:pt idx="4">
                  <c:v>5</c:v>
                </c:pt>
                <c:pt idx="5">
                  <c:v>16.899999999999999</c:v>
                </c:pt>
                <c:pt idx="6">
                  <c:v>7.8</c:v>
                </c:pt>
                <c:pt idx="7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29312"/>
        <c:axId val="13630848"/>
        <c:axId val="0"/>
      </c:bar3DChart>
      <c:catAx>
        <c:axId val="1362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/>
            </a:pPr>
            <a:endParaRPr lang="ru-RU"/>
          </a:p>
        </c:txPr>
        <c:crossAx val="13630848"/>
        <c:crosses val="autoZero"/>
        <c:auto val="0"/>
        <c:lblAlgn val="ctr"/>
        <c:lblOffset val="100"/>
        <c:noMultiLvlLbl val="0"/>
      </c:catAx>
      <c:valAx>
        <c:axId val="136308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62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068030692400302"/>
          <c:y val="0.12251950363893398"/>
          <c:w val="0.44751539446436733"/>
          <c:h val="0.1877221142205459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b="1" i="0" u="none" strike="noStrike" baseline="0" dirty="0" smtClean="0">
                <a:effectLst/>
              </a:rPr>
              <a:t>Структура расходов консолидированного бюджета муниципального образования </a:t>
            </a:r>
            <a:r>
              <a:rPr lang="ru-RU" sz="1800" b="1" i="0" u="none" strike="noStrike" baseline="0" dirty="0" err="1" smtClean="0">
                <a:effectLst/>
              </a:rPr>
              <a:t>Гулькевичский</a:t>
            </a:r>
            <a:r>
              <a:rPr lang="ru-RU" sz="1800" b="1" i="0" u="none" strike="noStrike" baseline="0" dirty="0" smtClean="0">
                <a:effectLst/>
              </a:rPr>
              <a:t> район на 2014год </a:t>
            </a:r>
            <a:endParaRPr lang="ru-RU" sz="2000" dirty="0"/>
          </a:p>
        </c:rich>
      </c:tx>
      <c:layout>
        <c:manualLayout>
          <c:xMode val="edge"/>
          <c:yMode val="edge"/>
          <c:x val="0.1241220070434776"/>
          <c:y val="1.537546220624489E-2"/>
        </c:manualLayout>
      </c:layout>
      <c:overlay val="0"/>
    </c:title>
    <c:autoTitleDeleted val="0"/>
    <c:view3D>
      <c:rotX val="30"/>
      <c:hPercent val="100"/>
      <c:rotY val="100"/>
      <c:depthPercent val="7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300271852940505E-4"/>
          <c:y val="0.16918597915256425"/>
          <c:w val="0.84416523776399655"/>
          <c:h val="0.70118730676905128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2.0584034099869676E-2"/>
                  <c:y val="8.03620783194291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5060073507234019E-2"/>
                  <c:y val="3.58812321544950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307644207152979"/>
                  <c:y val="4.35105237380741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0110849076645798"/>
                  <c:y val="4.79713646560309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9594045964810867E-2"/>
                  <c:y val="-2.50618436533267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015882533219573E-2"/>
                  <c:y val="-6.18292331447923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836887352807023"/>
                  <c:y val="-5.9692420775107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367554600415465E-3"/>
                  <c:y val="-9.78134949586813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-8.77347792280148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4015882533219572E-3"/>
                  <c:y val="-0.147320716511470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"/>
                  <c:y val="7.694284815921273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1.4015882533219573E-2"/>
                  <c:y val="0.1776645249334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Лист1!$B$1:$L$1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 государственного и муниципального долга</c:v>
                </c:pt>
              </c:strCache>
            </c:strRef>
          </c:cat>
          <c:val>
            <c:numRef>
              <c:f>Лист1!$B$2:$L$2</c:f>
              <c:numCache>
                <c:formatCode>#,##0.0</c:formatCode>
                <c:ptCount val="11"/>
                <c:pt idx="0">
                  <c:v>230.4</c:v>
                </c:pt>
                <c:pt idx="1">
                  <c:v>4</c:v>
                </c:pt>
                <c:pt idx="2">
                  <c:v>18.8</c:v>
                </c:pt>
                <c:pt idx="3">
                  <c:v>61.5</c:v>
                </c:pt>
                <c:pt idx="4">
                  <c:v>85.6</c:v>
                </c:pt>
                <c:pt idx="5">
                  <c:v>808.6</c:v>
                </c:pt>
                <c:pt idx="6">
                  <c:v>95.8</c:v>
                </c:pt>
                <c:pt idx="7">
                  <c:v>52.4</c:v>
                </c:pt>
                <c:pt idx="8">
                  <c:v>72.599999999999994</c:v>
                </c:pt>
                <c:pt idx="9">
                  <c:v>22.7</c:v>
                </c:pt>
                <c:pt idx="10">
                  <c:v>16.600000000000001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Структура расходов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2014 год</a:t>
            </a:r>
            <a:endParaRPr lang="ru-RU" sz="2000" dirty="0"/>
          </a:p>
        </c:rich>
      </c:tx>
      <c:layout>
        <c:manualLayout>
          <c:xMode val="edge"/>
          <c:yMode val="edge"/>
          <c:x val="0.11207995258591338"/>
          <c:y val="1.189339584077646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28165508491889"/>
          <c:y val="0.30972101439559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36"/>
          <c:dLbls>
            <c:dLbl>
              <c:idx val="0"/>
              <c:layout>
                <c:manualLayout>
                  <c:x val="-5.0574913719264168E-2"/>
                  <c:y val="-2.56073080002605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966897943239285E-2"/>
                  <c:y val="-0.1250314460589947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5968933559353621E-2"/>
                  <c:y val="-2.03009052633998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465064365608122E-2"/>
                  <c:y val="4.82918883853262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2199267285713776E-2"/>
                  <c:y val="0.1122922804235033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2938031526962954"/>
                  <c:y val="-3.61964890235695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8446660048525073E-3"/>
                  <c:y val="0.101010168729655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2464824696897477E-2"/>
                  <c:y val="4.57533773386609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922175313854017"/>
                  <c:y val="2.46090153456767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002997874788106"/>
                  <c:y val="-3.91497049497693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970339765115704E-2"/>
                  <c:y val="-0.118211801498428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9.7782818038139138E-2"/>
                  <c:y val="-0.128854776033825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131.9</c:v>
                </c:pt>
                <c:pt idx="1">
                  <c:v>4</c:v>
                </c:pt>
                <c:pt idx="2">
                  <c:v>11</c:v>
                </c:pt>
                <c:pt idx="3">
                  <c:v>23</c:v>
                </c:pt>
                <c:pt idx="4">
                  <c:v>35.299999999999997</c:v>
                </c:pt>
                <c:pt idx="5">
                  <c:v>806.6</c:v>
                </c:pt>
                <c:pt idx="6">
                  <c:v>28.5</c:v>
                </c:pt>
                <c:pt idx="7">
                  <c:v>52.4</c:v>
                </c:pt>
                <c:pt idx="8">
                  <c:v>70.3</c:v>
                </c:pt>
                <c:pt idx="9">
                  <c:v>16</c:v>
                </c:pt>
                <c:pt idx="10">
                  <c:v>1</c:v>
                </c:pt>
                <c:pt idx="11">
                  <c:v>14.6</c:v>
                </c:pt>
                <c:pt idx="12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Бюджет МО Гулькевичский район на 2014 год и плановый период 2015-2016 годы</a:t>
            </a:r>
            <a:endParaRPr lang="ru-RU" sz="20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4630100346569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4.115283487019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8063184988615E-2"/>
                  <c:y val="-2.155624683677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1216.5</c:v>
                </c:pt>
                <c:pt idx="1">
                  <c:v>1248.8</c:v>
                </c:pt>
                <c:pt idx="2">
                  <c:v>1346.2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943296"/>
        <c:axId val="202221056"/>
        <c:axId val="0"/>
      </c:bar3DChart>
      <c:catAx>
        <c:axId val="19994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2221056"/>
        <c:crosses val="autoZero"/>
        <c:auto val="1"/>
        <c:lblAlgn val="ctr"/>
        <c:lblOffset val="100"/>
        <c:noMultiLvlLbl val="0"/>
      </c:catAx>
      <c:valAx>
        <c:axId val="2022210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994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r>
            <a:rPr lang="ru-RU" dirty="0" smtClean="0"/>
            <a:t>При составлении проекта бюджета на 2014 год и на плановый период 2015 и 2016 годов учтены:</a:t>
          </a:r>
          <a:endParaRPr lang="ru-RU" dirty="0"/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 «О бюджетной политике в 2014-2016 годах» от 13 июня 2013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 от 27 февраля 2013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до 2016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на 2014-2016 годы.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20136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8859" custLinFactNeighborY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73781-44E9-43F4-8973-D600AE52BE8A}" type="presOf" srcId="{4D562468-8251-406D-8FB0-FF0FB270DFE8}" destId="{2FEC29A3-D4DA-4406-B294-39917A21B282}" srcOrd="0" destOrd="0" presId="urn:microsoft.com/office/officeart/2005/8/layout/vList2"/>
    <dgm:cxn modelId="{637748F7-6C02-43A6-92B8-7B14563DCA72}" type="presOf" srcId="{BFC82B8A-F267-413E-A7A6-555D19E324BB}" destId="{2FEC29A3-D4DA-4406-B294-39917A21B282}" srcOrd="0" destOrd="3" presId="urn:microsoft.com/office/officeart/2005/8/layout/vList2"/>
    <dgm:cxn modelId="{C84B0BD0-7728-48FE-9489-BE0E3FEEBE13}" type="presOf" srcId="{DB759B31-EC05-4C93-8C1F-F324E4535911}" destId="{2FEC29A3-D4DA-4406-B294-39917A21B282}" srcOrd="0" destOrd="4" presId="urn:microsoft.com/office/officeart/2005/8/layout/vList2"/>
    <dgm:cxn modelId="{B82D2331-95AB-4529-B18B-3FF595EEFA61}" type="presOf" srcId="{DB19FC69-091A-4ED2-9D51-ED8CE585FBFB}" destId="{2FEC29A3-D4DA-4406-B294-39917A21B282}" srcOrd="0" destOrd="2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E64079DD-9841-4562-B87A-122FB808782C}" type="presOf" srcId="{E18BAD38-FBE4-44C0-B019-613575564D70}" destId="{2FEC29A3-D4DA-4406-B294-39917A21B282}" srcOrd="0" destOrd="1" presId="urn:microsoft.com/office/officeart/2005/8/layout/vList2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F0ADDE9D-B0B6-4E2A-BE12-3205169F2174}" type="presOf" srcId="{71849884-2B88-4E3B-AD7F-94F6EF7CBBC4}" destId="{B6736B44-518A-4A17-BA28-74AEFB5001C1}" srcOrd="0" destOrd="0" presId="urn:microsoft.com/office/officeart/2005/8/layout/vList2"/>
    <dgm:cxn modelId="{B47185AA-37AC-4FC1-8005-21422CF7D718}" srcId="{71849884-2B88-4E3B-AD7F-94F6EF7CBBC4}" destId="{DB759B31-EC05-4C93-8C1F-F324E4535911}" srcOrd="4" destOrd="0" parTransId="{4B4A5FC8-4BBC-41BF-B83E-6A63E78AA8A4}" sibTransId="{533619A5-B05B-4173-ABC1-710B525C993C}"/>
    <dgm:cxn modelId="{756F4FA9-BC7E-426F-905B-1716284A6A1E}" type="presOf" srcId="{C1DF8B19-6E96-4BB1-822D-CF2F68057397}" destId="{B8177D9F-0BFC-413B-A836-0D2290DE1A54}" srcOrd="0" destOrd="0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6863AA97-711D-43D9-A623-3F539FCA2E00}" type="presParOf" srcId="{B8177D9F-0BFC-413B-A836-0D2290DE1A54}" destId="{B6736B44-518A-4A17-BA28-74AEFB5001C1}" srcOrd="0" destOrd="0" presId="urn:microsoft.com/office/officeart/2005/8/layout/vList2"/>
    <dgm:cxn modelId="{DDB3BC0E-A909-4136-B41D-F5286F325C19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5600" dirty="0" smtClean="0"/>
            <a:t>Доходы </a:t>
          </a:r>
          <a:r>
            <a:rPr lang="ru-RU" sz="4800" dirty="0" smtClean="0"/>
            <a:t>бюджета</a:t>
          </a:r>
          <a:endParaRPr lang="ru-RU" sz="4800" dirty="0"/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 – 323901,7 тыс. руб.</a:t>
          </a:r>
          <a:endParaRPr lang="ru-RU" dirty="0"/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 – 33990,0 тыс. руб. </a:t>
          </a:r>
          <a:endParaRPr lang="ru-RU" dirty="0"/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 – 858610,7 тыс. руб.</a:t>
          </a:r>
          <a:endParaRPr lang="ru-RU" dirty="0"/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ScaleY="9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</dgm:ptLst>
  <dgm:cxnLst>
    <dgm:cxn modelId="{07C6BE2E-06FE-44EB-8810-89BA196F86FC}" type="presOf" srcId="{DFD83A09-1866-4537-B8D3-4D4C13060FDA}" destId="{A306F9C5-07FF-4964-9A3D-3F1634BBDB3E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10E83D74-80DA-40D0-A9D1-10550CF208A6}" type="presOf" srcId="{7704B5FE-BB0F-4A6F-820B-1BA28F52DE90}" destId="{B1FBD795-EC2E-4185-B9AF-2D0D4F7745C9}" srcOrd="0" destOrd="0" presId="urn:microsoft.com/office/officeart/2008/layout/HorizontalMultiLevelHierarchy"/>
    <dgm:cxn modelId="{2544369A-63F7-4367-B359-B822E4941FE5}" type="presOf" srcId="{BD965F05-0082-48C6-B7AF-8D9C34727A76}" destId="{5CCCC4F9-5163-423D-A3A9-78CF073C6687}" srcOrd="1" destOrd="0" presId="urn:microsoft.com/office/officeart/2008/layout/HorizontalMultiLevelHierarchy"/>
    <dgm:cxn modelId="{4572A79D-CD5C-4421-8E43-39A53BF001F0}" type="presOf" srcId="{8ADCE6E6-B381-4DDF-8FE6-2E07AA778C30}" destId="{41824FCA-B59B-4FB6-A5F9-0DA1462D5B7D}" srcOrd="1" destOrd="0" presId="urn:microsoft.com/office/officeart/2008/layout/HorizontalMultiLevelHierarchy"/>
    <dgm:cxn modelId="{C5FE9397-2EFE-4388-BE67-52308E1D6BA7}" type="presOf" srcId="{E9AE29D1-62F4-4B0D-9013-90F3F0DB41F9}" destId="{89937A24-7F48-47A1-92A0-B5C5EBF87F01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EEFBFCE8-4738-45DC-A037-FCB81DEF4BED}" type="presOf" srcId="{BD965F05-0082-48C6-B7AF-8D9C34727A76}" destId="{22455721-1CEA-4DCC-BB51-DA13421A4086}" srcOrd="0" destOrd="0" presId="urn:microsoft.com/office/officeart/2008/layout/HorizontalMultiLevelHierarchy"/>
    <dgm:cxn modelId="{82197EC0-B60E-4FB4-A86D-6EDF478760C3}" type="presOf" srcId="{149E0783-E691-470A-A468-FB2B8BF5AA74}" destId="{71636D87-063C-471D-9954-F9BCD4BE732E}" srcOrd="0" destOrd="0" presId="urn:microsoft.com/office/officeart/2008/layout/HorizontalMultiLevelHierarchy"/>
    <dgm:cxn modelId="{B01C60E9-18A1-4858-8D5F-949FD55BCD65}" type="presOf" srcId="{187431F7-D3D2-45F1-A37C-D4E68BC27743}" destId="{233C79C4-884B-4FF9-9DBC-E95C3D5CE3F9}" srcOrd="0" destOrd="0" presId="urn:microsoft.com/office/officeart/2008/layout/HorizontalMultiLevelHierarchy"/>
    <dgm:cxn modelId="{2E2AA88E-D997-43AF-A58E-0439A57CA4E1}" type="presOf" srcId="{DFD83A09-1866-4537-B8D3-4D4C13060FDA}" destId="{F5DF38CF-31A3-4E3B-8A3F-873E674925DE}" srcOrd="1" destOrd="0" presId="urn:microsoft.com/office/officeart/2008/layout/HorizontalMultiLevelHierarchy"/>
    <dgm:cxn modelId="{7EE75041-D6E5-4FCF-8D83-46E792C4644C}" type="presOf" srcId="{B30243E8-DEDA-4611-919C-1A16126C0CDC}" destId="{619AD098-A9CC-4A4E-9722-983B224C1012}" srcOrd="0" destOrd="0" presId="urn:microsoft.com/office/officeart/2008/layout/HorizontalMultiLevelHierarchy"/>
    <dgm:cxn modelId="{D67850B9-D8BF-4167-A94A-FB8608E96012}" type="presOf" srcId="{8ADCE6E6-B381-4DDF-8FE6-2E07AA778C30}" destId="{828790FD-8358-4B8B-8254-885ACBEEAB44}" srcOrd="0" destOrd="0" presId="urn:microsoft.com/office/officeart/2008/layout/HorizontalMultiLevelHierarchy"/>
    <dgm:cxn modelId="{33D46913-CEC2-4B52-A4FB-05B4E6B40261}" type="presParOf" srcId="{89937A24-7F48-47A1-92A0-B5C5EBF87F01}" destId="{8F968FDB-929F-4143-8336-6FFC9D7410AF}" srcOrd="0" destOrd="0" presId="urn:microsoft.com/office/officeart/2008/layout/HorizontalMultiLevelHierarchy"/>
    <dgm:cxn modelId="{ADD983EE-D149-445A-A66C-0BB0492BAD04}" type="presParOf" srcId="{8F968FDB-929F-4143-8336-6FFC9D7410AF}" destId="{619AD098-A9CC-4A4E-9722-983B224C1012}" srcOrd="0" destOrd="0" presId="urn:microsoft.com/office/officeart/2008/layout/HorizontalMultiLevelHierarchy"/>
    <dgm:cxn modelId="{45FE4B17-7958-435D-BF2E-313F1537825D}" type="presParOf" srcId="{8F968FDB-929F-4143-8336-6FFC9D7410AF}" destId="{1ADCD159-0B1E-40EA-AF9B-F2DE1BA3FF85}" srcOrd="1" destOrd="0" presId="urn:microsoft.com/office/officeart/2008/layout/HorizontalMultiLevelHierarchy"/>
    <dgm:cxn modelId="{67B90386-0213-4959-996A-43A28D3D44F4}" type="presParOf" srcId="{1ADCD159-0B1E-40EA-AF9B-F2DE1BA3FF85}" destId="{A306F9C5-07FF-4964-9A3D-3F1634BBDB3E}" srcOrd="0" destOrd="0" presId="urn:microsoft.com/office/officeart/2008/layout/HorizontalMultiLevelHierarchy"/>
    <dgm:cxn modelId="{8DFCC615-76D5-4A3E-97D3-0F830EB746D1}" type="presParOf" srcId="{A306F9C5-07FF-4964-9A3D-3F1634BBDB3E}" destId="{F5DF38CF-31A3-4E3B-8A3F-873E674925DE}" srcOrd="0" destOrd="0" presId="urn:microsoft.com/office/officeart/2008/layout/HorizontalMultiLevelHierarchy"/>
    <dgm:cxn modelId="{5BEA51DF-F0BC-4D9E-B73F-EF22C11060DF}" type="presParOf" srcId="{1ADCD159-0B1E-40EA-AF9B-F2DE1BA3FF85}" destId="{F777D3F3-9FA9-4446-8DB0-5C517060DAB7}" srcOrd="1" destOrd="0" presId="urn:microsoft.com/office/officeart/2008/layout/HorizontalMultiLevelHierarchy"/>
    <dgm:cxn modelId="{36DFF0C3-6F03-4CEF-A304-D47C94FD2DDA}" type="presParOf" srcId="{F777D3F3-9FA9-4446-8DB0-5C517060DAB7}" destId="{71636D87-063C-471D-9954-F9BCD4BE732E}" srcOrd="0" destOrd="0" presId="urn:microsoft.com/office/officeart/2008/layout/HorizontalMultiLevelHierarchy"/>
    <dgm:cxn modelId="{36B11F11-42BF-436D-974D-BC4839A789CC}" type="presParOf" srcId="{F777D3F3-9FA9-4446-8DB0-5C517060DAB7}" destId="{D6045C6C-F7CD-4AFD-9B0C-F487354E15A7}" srcOrd="1" destOrd="0" presId="urn:microsoft.com/office/officeart/2008/layout/HorizontalMultiLevelHierarchy"/>
    <dgm:cxn modelId="{820DD1A0-B056-4F1C-8AF7-F273BB1255C2}" type="presParOf" srcId="{1ADCD159-0B1E-40EA-AF9B-F2DE1BA3FF85}" destId="{22455721-1CEA-4DCC-BB51-DA13421A4086}" srcOrd="2" destOrd="0" presId="urn:microsoft.com/office/officeart/2008/layout/HorizontalMultiLevelHierarchy"/>
    <dgm:cxn modelId="{761E645B-1577-48F9-AA3B-5A7E8A7492E9}" type="presParOf" srcId="{22455721-1CEA-4DCC-BB51-DA13421A4086}" destId="{5CCCC4F9-5163-423D-A3A9-78CF073C6687}" srcOrd="0" destOrd="0" presId="urn:microsoft.com/office/officeart/2008/layout/HorizontalMultiLevelHierarchy"/>
    <dgm:cxn modelId="{9AC052EE-27F6-4A1C-8BC2-E1C2AA644694}" type="presParOf" srcId="{1ADCD159-0B1E-40EA-AF9B-F2DE1BA3FF85}" destId="{69F58AB8-51C0-4275-A219-1D53F2B77A4A}" srcOrd="3" destOrd="0" presId="urn:microsoft.com/office/officeart/2008/layout/HorizontalMultiLevelHierarchy"/>
    <dgm:cxn modelId="{6CC5AF4A-2281-4870-B6E4-D8F9C94CE20A}" type="presParOf" srcId="{69F58AB8-51C0-4275-A219-1D53F2B77A4A}" destId="{B1FBD795-EC2E-4185-B9AF-2D0D4F7745C9}" srcOrd="0" destOrd="0" presId="urn:microsoft.com/office/officeart/2008/layout/HorizontalMultiLevelHierarchy"/>
    <dgm:cxn modelId="{715BCC7F-B1D7-4EA1-81D8-AC42C05B54CD}" type="presParOf" srcId="{69F58AB8-51C0-4275-A219-1D53F2B77A4A}" destId="{A48B4810-87D2-43CC-9A08-8DD8DB49C1A8}" srcOrd="1" destOrd="0" presId="urn:microsoft.com/office/officeart/2008/layout/HorizontalMultiLevelHierarchy"/>
    <dgm:cxn modelId="{CCB5BF82-7C49-4223-8283-E7668ACD9D6C}" type="presParOf" srcId="{1ADCD159-0B1E-40EA-AF9B-F2DE1BA3FF85}" destId="{828790FD-8358-4B8B-8254-885ACBEEAB44}" srcOrd="4" destOrd="0" presId="urn:microsoft.com/office/officeart/2008/layout/HorizontalMultiLevelHierarchy"/>
    <dgm:cxn modelId="{BFACA6D1-5DE5-4818-ACF8-42B2BBF4CACE}" type="presParOf" srcId="{828790FD-8358-4B8B-8254-885ACBEEAB44}" destId="{41824FCA-B59B-4FB6-A5F9-0DA1462D5B7D}" srcOrd="0" destOrd="0" presId="urn:microsoft.com/office/officeart/2008/layout/HorizontalMultiLevelHierarchy"/>
    <dgm:cxn modelId="{7656B0EA-1556-4D74-9659-8FE59228AF8F}" type="presParOf" srcId="{1ADCD159-0B1E-40EA-AF9B-F2DE1BA3FF85}" destId="{EE157FB6-4149-4BFA-B7EC-E8C9A90033AF}" srcOrd="5" destOrd="0" presId="urn:microsoft.com/office/officeart/2008/layout/HorizontalMultiLevelHierarchy"/>
    <dgm:cxn modelId="{A1B8CDC9-51E2-4A59-ABA1-26CF146BCD7A}" type="presParOf" srcId="{EE157FB6-4149-4BFA-B7EC-E8C9A90033AF}" destId="{233C79C4-884B-4FF9-9DBC-E95C3D5CE3F9}" srcOrd="0" destOrd="0" presId="urn:microsoft.com/office/officeart/2008/layout/HorizontalMultiLevelHierarchy"/>
    <dgm:cxn modelId="{5F82E288-6736-4FCE-ABDD-6DC6B64006D5}" type="presParOf" srcId="{EE157FB6-4149-4BFA-B7EC-E8C9A90033AF}" destId="{571DE1B6-20FC-4807-A0D7-2CAED6C13A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Дошкольное образование</a:t>
          </a:r>
        </a:p>
        <a:p>
          <a:r>
            <a:rPr lang="ru-RU" dirty="0" smtClean="0"/>
            <a:t>257,6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содержание 32 детских садов с количеством мест 3569; 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CF483106-A7E3-4436-89E0-275F265EB67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в 2014 году ожидается увеличение на 390 мест(Д/С №2 - 20 мест, Д/С в с. </a:t>
          </a:r>
          <a:r>
            <a:rPr lang="ru-RU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Новоукраинское</a:t>
          </a:r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- 290 мест, Д/С в п. Венцы- Заря - 80мест).</a:t>
          </a:r>
          <a:endParaRPr lang="ru-RU" dirty="0">
            <a:solidFill>
              <a:schemeClr val="tx1"/>
            </a:solidFill>
          </a:endParaRPr>
        </a:p>
      </dgm:t>
    </dgm:pt>
    <dgm:pt modelId="{A5B25D0A-AEE6-456A-8B7C-822BC9071563}" type="parTrans" cxnId="{1CEB3BFA-9CB4-4C25-A8B6-7AEA2DDEABD1}">
      <dgm:prSet/>
      <dgm:spPr/>
      <dgm:t>
        <a:bodyPr/>
        <a:lstStyle/>
        <a:p>
          <a:endParaRPr lang="ru-RU"/>
        </a:p>
      </dgm:t>
    </dgm:pt>
    <dgm:pt modelId="{A0480462-35D7-482B-BC46-17A49F6439F1}" type="sibTrans" cxnId="{1CEB3BFA-9CB4-4C25-A8B6-7AEA2DDEABD1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Общее образование</a:t>
          </a:r>
        </a:p>
        <a:p>
          <a:r>
            <a:rPr lang="ru-RU" dirty="0" smtClean="0"/>
            <a:t>502,3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расходы на выполнение муниципального задания 25 школам </a:t>
          </a:r>
          <a:r>
            <a:rPr lang="ru-RU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Гулькевичского</a:t>
          </a:r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района в которых обучаются 9168 учащихся – 413,1 млн. рублей;</a:t>
          </a:r>
          <a:endParaRPr lang="ru-RU" dirty="0">
            <a:solidFill>
              <a:schemeClr val="tx1"/>
            </a:solidFill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D2279389-C7AC-429D-B482-D51FA2C2F0B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7 учреждений дополнительного образования из которых 4 музыкальные школы и школа искусств, 2 спортивные школы количеством 3387 учащихся, центр детского творчества количеством 1500 детей – 89,2 млн. рублей.</a:t>
          </a:r>
          <a:endParaRPr lang="ru-RU" dirty="0">
            <a:solidFill>
              <a:schemeClr val="tx1"/>
            </a:solidFill>
          </a:endParaRPr>
        </a:p>
      </dgm:t>
    </dgm:pt>
    <dgm:pt modelId="{CDEC48C5-7921-4A81-9B59-3607D8449A91}" type="parTrans" cxnId="{7CD310C5-CB6E-4574-9D2F-7C3F7949D554}">
      <dgm:prSet/>
      <dgm:spPr/>
      <dgm:t>
        <a:bodyPr/>
        <a:lstStyle/>
        <a:p>
          <a:endParaRPr lang="ru-RU"/>
        </a:p>
      </dgm:t>
    </dgm:pt>
    <dgm:pt modelId="{7E148F45-920B-4531-B638-2F3A2ED7C51C}" type="sibTrans" cxnId="{7CD310C5-CB6E-4574-9D2F-7C3F7949D554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Молодёжная политика и оздоровление детей</a:t>
          </a:r>
        </a:p>
        <a:p>
          <a:r>
            <a:rPr lang="ru-RU" dirty="0" smtClean="0"/>
            <a:t>8,6 млн. рублей</a:t>
          </a:r>
          <a:endParaRPr lang="ru-RU" dirty="0"/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функций органов местного самоуправления 1,7 млн. рублей;</a:t>
          </a:r>
          <a:endParaRPr lang="ru-RU" dirty="0">
            <a:solidFill>
              <a:schemeClr val="tx1"/>
            </a:solidFill>
          </a:endParaRPr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525F2F9D-05B4-4784-85D8-427D8E5A1D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деятельности подведомственных учреждений 3,4 млн. рублей;</a:t>
          </a:r>
          <a:endParaRPr lang="ru-RU" dirty="0">
            <a:solidFill>
              <a:schemeClr val="tx1"/>
            </a:solidFill>
          </a:endParaRPr>
        </a:p>
      </dgm:t>
    </dgm:pt>
    <dgm:pt modelId="{C3C1FCF3-F182-4D5C-A4FE-7B133DDBDD77}" type="parTrans" cxnId="{B6A6D504-A2CD-450E-AC33-A96730909B78}">
      <dgm:prSet/>
      <dgm:spPr/>
      <dgm:t>
        <a:bodyPr/>
        <a:lstStyle/>
        <a:p>
          <a:endParaRPr lang="ru-RU"/>
        </a:p>
      </dgm:t>
    </dgm:pt>
    <dgm:pt modelId="{34540B06-08EC-4F75-B32C-AD4206F627B2}" type="sibTrans" cxnId="{B6A6D504-A2CD-450E-AC33-A96730909B78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84EB37DA-E378-4181-97B9-7693F64F7A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плата родителей за содержание детей  в 2014 году составит 790 рублей.</a:t>
          </a:r>
          <a:endParaRPr lang="ru-RU" dirty="0">
            <a:solidFill>
              <a:schemeClr val="tx1"/>
            </a:solidFill>
          </a:endParaRPr>
        </a:p>
      </dgm:t>
    </dgm:pt>
    <dgm:pt modelId="{ADF35EE4-7470-4CB4-9AAF-2D0F91691D85}" type="parTrans" cxnId="{F35A3B7D-0521-40C1-8C80-2108D6F3AE89}">
      <dgm:prSet/>
      <dgm:spPr/>
      <dgm:t>
        <a:bodyPr/>
        <a:lstStyle/>
        <a:p>
          <a:endParaRPr lang="ru-RU"/>
        </a:p>
      </dgm:t>
    </dgm:pt>
    <dgm:pt modelId="{9D2CB3E4-79E1-4919-B9AB-3F33221C9326}" type="sibTrans" cxnId="{F35A3B7D-0521-40C1-8C80-2108D6F3AE89}">
      <dgm:prSet/>
      <dgm:spPr/>
      <dgm:t>
        <a:bodyPr/>
        <a:lstStyle/>
        <a:p>
          <a:endParaRPr lang="ru-RU"/>
        </a:p>
      </dgm:t>
    </dgm:pt>
    <dgm:pt modelId="{E47E8347-F752-405D-97F6-C78520A6F32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организацию подвоза детей-сирот и детей, оставшихся без попечения родителей, к месту отдыха и обратно в сумме 0,1 млн. рублей;</a:t>
          </a:r>
          <a:endParaRPr lang="ru-RU" dirty="0">
            <a:solidFill>
              <a:schemeClr val="tx1"/>
            </a:solidFill>
          </a:endParaRPr>
        </a:p>
      </dgm:t>
    </dgm:pt>
    <dgm:pt modelId="{358D87C8-452E-44E1-B7D0-9E9D823F8F25}" type="parTrans" cxnId="{447A6F19-1A93-4779-8990-40CC47D8F30E}">
      <dgm:prSet/>
      <dgm:spPr/>
      <dgm:t>
        <a:bodyPr/>
        <a:lstStyle/>
        <a:p>
          <a:endParaRPr lang="ru-RU"/>
        </a:p>
      </dgm:t>
    </dgm:pt>
    <dgm:pt modelId="{63F05D41-379B-4BD3-A4C8-A691ED936C22}" type="sibTrans" cxnId="{447A6F19-1A93-4779-8990-40CC47D8F30E}">
      <dgm:prSet/>
      <dgm:spPr/>
      <dgm:t>
        <a:bodyPr/>
        <a:lstStyle/>
        <a:p>
          <a:endParaRPr lang="ru-RU"/>
        </a:p>
      </dgm:t>
    </dgm:pt>
    <dgm:pt modelId="{467D8C3A-2B85-46DF-8A65-B42E11DA02C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мероприятия в области молодежной политики и оздоровления детей 3,4 млн. рублей;</a:t>
          </a:r>
          <a:endParaRPr lang="ru-RU" dirty="0">
            <a:solidFill>
              <a:schemeClr val="tx1"/>
            </a:solidFill>
          </a:endParaRPr>
        </a:p>
      </dgm:t>
    </dgm:pt>
    <dgm:pt modelId="{1F946EB9-A84F-4839-A870-2FF01F749E7A}" type="parTrans" cxnId="{D0FC4066-3A2C-4C92-8E24-7AE0F190F79E}">
      <dgm:prSet/>
      <dgm:spPr/>
      <dgm:t>
        <a:bodyPr/>
        <a:lstStyle/>
        <a:p>
          <a:endParaRPr lang="ru-RU"/>
        </a:p>
      </dgm:t>
    </dgm:pt>
    <dgm:pt modelId="{C3BB6EE5-DA22-46E7-8370-8E65B231D5C6}" type="sibTrans" cxnId="{D0FC4066-3A2C-4C92-8E24-7AE0F190F79E}">
      <dgm:prSet/>
      <dgm:spPr/>
      <dgm:t>
        <a:bodyPr/>
        <a:lstStyle/>
        <a:p>
          <a:endParaRPr lang="ru-RU"/>
        </a:p>
      </dgm:t>
    </dgm:pt>
    <dgm:pt modelId="{20D158CB-938F-429C-A5F6-3FDD90E56CF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расходы на 1 молодого человека составят 153,93 рублей.</a:t>
          </a:r>
          <a:endParaRPr lang="ru-RU" dirty="0">
            <a:solidFill>
              <a:schemeClr val="tx1"/>
            </a:solidFill>
          </a:endParaRPr>
        </a:p>
      </dgm:t>
    </dgm:pt>
    <dgm:pt modelId="{E07E01A0-5C46-4B57-99B7-62BF74ADEEA7}" type="parTrans" cxnId="{DD89D2AA-86C0-4EA8-8FB9-62D123F529D1}">
      <dgm:prSet/>
      <dgm:spPr/>
      <dgm:t>
        <a:bodyPr/>
        <a:lstStyle/>
        <a:p>
          <a:endParaRPr lang="ru-RU"/>
        </a:p>
      </dgm:t>
    </dgm:pt>
    <dgm:pt modelId="{E0A816DB-D870-41D3-A695-580B2260D880}" type="sibTrans" cxnId="{DD89D2AA-86C0-4EA8-8FB9-62D123F529D1}">
      <dgm:prSet/>
      <dgm:spPr/>
      <dgm:t>
        <a:bodyPr/>
        <a:lstStyle/>
        <a:p>
          <a:endParaRPr lang="ru-RU"/>
        </a:p>
      </dgm:t>
    </dgm:pt>
    <dgm:pt modelId="{7D250B85-88E8-4D34-8ABE-10139A95BAA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функций органов местного самоуправления 4,2 млн. рублей;</a:t>
          </a:r>
          <a:endParaRPr lang="ru-RU" dirty="0">
            <a:solidFill>
              <a:schemeClr val="tx1"/>
            </a:solidFill>
          </a:endParaRPr>
        </a:p>
      </dgm:t>
    </dgm:pt>
    <dgm:pt modelId="{A8EC9E3C-035D-4250-B4BC-3665156C74A4}" type="parTrans" cxnId="{5C159169-E0A5-4A70-986C-9A76608CB38F}">
      <dgm:prSet/>
      <dgm:spPr/>
      <dgm:t>
        <a:bodyPr/>
        <a:lstStyle/>
        <a:p>
          <a:endParaRPr lang="ru-RU"/>
        </a:p>
      </dgm:t>
    </dgm:pt>
    <dgm:pt modelId="{7B9CB6AE-69FC-4FDF-9D82-6F8EB98B7A3B}" type="sibTrans" cxnId="{5C159169-E0A5-4A70-986C-9A76608CB38F}">
      <dgm:prSet/>
      <dgm:spPr/>
      <dgm:t>
        <a:bodyPr/>
        <a:lstStyle/>
        <a:p>
          <a:endParaRPr lang="ru-RU"/>
        </a:p>
      </dgm:t>
    </dgm:pt>
    <dgm:pt modelId="{74405448-1229-426A-9D57-FAF113BE1F9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деятельности (оказание услуг) муниципальных учреждений 18,1 млн. рублей;</a:t>
          </a:r>
          <a:endParaRPr lang="ru-RU" dirty="0">
            <a:solidFill>
              <a:schemeClr val="tx1"/>
            </a:solidFill>
          </a:endParaRPr>
        </a:p>
      </dgm:t>
    </dgm:pt>
    <dgm:pt modelId="{D8CB907C-8F83-4870-9CDB-0FDFA0719389}" type="parTrans" cxnId="{1B358836-27A5-4985-8551-CB0544A6F69F}">
      <dgm:prSet/>
      <dgm:spPr/>
      <dgm:t>
        <a:bodyPr/>
        <a:lstStyle/>
        <a:p>
          <a:endParaRPr lang="ru-RU"/>
        </a:p>
      </dgm:t>
    </dgm:pt>
    <dgm:pt modelId="{805F79C5-2DE8-41F8-9566-3A5B16E79CC3}" type="sibTrans" cxnId="{1B358836-27A5-4985-8551-CB0544A6F69F}">
      <dgm:prSet/>
      <dgm:spPr/>
      <dgm:t>
        <a:bodyPr/>
        <a:lstStyle/>
        <a:p>
          <a:endParaRPr lang="ru-RU"/>
        </a:p>
      </dgm:t>
    </dgm:pt>
    <dgm:pt modelId="{7AAE183D-C54D-4D34-94D3-EE0EB173D34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мероприятия в области образования 15,8 млн. рублей из них : по безопасности образовательных учреждений 0,8 млн. рублей, организация и проведение ЕГЭ 0,3 млн. рублей, организация питания учащихся 14,5 млн. рублей, дополнительные ставки педагогов дополнительного образования 0,2 млн. рублей.</a:t>
          </a:r>
          <a:endParaRPr lang="ru-RU" dirty="0">
            <a:solidFill>
              <a:schemeClr val="tx1"/>
            </a:solidFill>
          </a:endParaRPr>
        </a:p>
      </dgm:t>
    </dgm:pt>
    <dgm:pt modelId="{422DA8A3-0A4D-4D27-BF72-B3C0D88B5935}" type="parTrans" cxnId="{C646289C-6F3F-437E-B122-709CC03249CE}">
      <dgm:prSet/>
      <dgm:spPr/>
      <dgm:t>
        <a:bodyPr/>
        <a:lstStyle/>
        <a:p>
          <a:endParaRPr lang="ru-RU"/>
        </a:p>
      </dgm:t>
    </dgm:pt>
    <dgm:pt modelId="{CAF65A64-A4C5-4717-9CCC-4FB0E5838979}" type="sibTrans" cxnId="{C646289C-6F3F-437E-B122-709CC03249CE}">
      <dgm:prSet/>
      <dgm:spPr/>
      <dgm:t>
        <a:bodyPr/>
        <a:lstStyle/>
        <a:p>
          <a:endParaRPr lang="ru-RU"/>
        </a:p>
      </dgm:t>
    </dgm:pt>
    <dgm:pt modelId="{C46DBDD1-CA1E-401A-B12A-796E110CA4D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Другие вопросы в области образования 38,1 млн. рублей</a:t>
          </a:r>
        </a:p>
      </dgm:t>
    </dgm:pt>
    <dgm:pt modelId="{56A866DD-C919-4354-B26C-80B4E5C6A1D4}" type="sibTrans" cxnId="{DB4DD283-98A8-488F-9155-36EE6B2DCEF0}">
      <dgm:prSet/>
      <dgm:spPr/>
      <dgm:t>
        <a:bodyPr/>
        <a:lstStyle/>
        <a:p>
          <a:endParaRPr lang="ru-RU"/>
        </a:p>
      </dgm:t>
    </dgm:pt>
    <dgm:pt modelId="{3EBB1997-F7B3-426F-8F53-53FDC07BE930}" type="parTrans" cxnId="{DB4DD283-98A8-488F-9155-36EE6B2DCEF0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4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4ADAC-92BF-4B15-AE76-83C6E0639524}" type="pres">
      <dgm:prSet presAssocID="{DB113C92-FFE7-4C98-8F9F-2D27DD4A505E}" presName="space" presStyleCnt="0"/>
      <dgm:spPr/>
    </dgm:pt>
    <dgm:pt modelId="{A391948D-1AF0-4E81-98B3-4F829AE7B985}" type="pres">
      <dgm:prSet presAssocID="{C46DBDD1-CA1E-401A-B12A-796E110CA4D9}" presName="composite" presStyleCnt="0"/>
      <dgm:spPr/>
    </dgm:pt>
    <dgm:pt modelId="{BA1FD1B4-4546-46DA-9E47-4F2FB56333A7}" type="pres">
      <dgm:prSet presAssocID="{C46DBDD1-CA1E-401A-B12A-796E110CA4D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3B5F-9A25-4D9E-BF94-02AAAC2DF325}" type="pres">
      <dgm:prSet presAssocID="{C46DBDD1-CA1E-401A-B12A-796E110CA4D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9548E-3CBC-443B-BC70-E2D5245196D6}" type="presOf" srcId="{A424BEA9-694B-44EA-9AE9-2D7A417B2541}" destId="{689EB9EB-8823-473A-B16F-0961FBFCCF9A}" srcOrd="0" destOrd="0" presId="urn:microsoft.com/office/officeart/2005/8/layout/hList1"/>
    <dgm:cxn modelId="{870C1EDA-850B-4681-B820-6F39D7E144D1}" type="presOf" srcId="{74405448-1229-426A-9D57-FAF113BE1F96}" destId="{75C83B5F-9A25-4D9E-BF94-02AAAC2DF325}" srcOrd="0" destOrd="1" presId="urn:microsoft.com/office/officeart/2005/8/layout/hList1"/>
    <dgm:cxn modelId="{1CEB3BFA-9CB4-4C25-A8B6-7AEA2DDEABD1}" srcId="{A424BEA9-694B-44EA-9AE9-2D7A417B2541}" destId="{CF483106-A7E3-4436-89E0-275F265EB670}" srcOrd="1" destOrd="0" parTransId="{A5B25D0A-AEE6-456A-8B7C-822BC9071563}" sibTransId="{A0480462-35D7-482B-BC46-17A49F6439F1}"/>
    <dgm:cxn modelId="{35EED4A9-97F2-45AB-9F9D-DD350A065305}" type="presOf" srcId="{93A19B62-10CD-4A89-BB61-FB2AAEA56F61}" destId="{B9382F3C-78E7-43D4-B0ED-5B59C467B48E}" srcOrd="0" destOrd="0" presId="urn:microsoft.com/office/officeart/2005/8/layout/hList1"/>
    <dgm:cxn modelId="{5173A97C-388D-465C-8B1C-8908A73C108D}" type="presOf" srcId="{C129F1B5-29EC-414B-9D85-268948EE3F71}" destId="{7019839B-9F78-4E12-9BA4-053F9D65E44D}" srcOrd="0" destOrd="0" presId="urn:microsoft.com/office/officeart/2005/8/layout/hList1"/>
    <dgm:cxn modelId="{C646289C-6F3F-437E-B122-709CC03249CE}" srcId="{C46DBDD1-CA1E-401A-B12A-796E110CA4D9}" destId="{7AAE183D-C54D-4D34-94D3-EE0EB173D340}" srcOrd="2" destOrd="0" parTransId="{422DA8A3-0A4D-4D27-BF72-B3C0D88B5935}" sibTransId="{CAF65A64-A4C5-4717-9CCC-4FB0E5838979}"/>
    <dgm:cxn modelId="{33CB789E-24FD-4606-9B5A-865DBABEC470}" type="presOf" srcId="{3A2D69FB-B616-45CF-8F5D-65742A310531}" destId="{239F9F27-5E5C-4795-8B66-56C5637C2146}" srcOrd="0" destOrd="0" presId="urn:microsoft.com/office/officeart/2005/8/layout/hList1"/>
    <dgm:cxn modelId="{71C62124-484D-4691-9EEC-E0870CF24F46}" type="presOf" srcId="{D2279389-C7AC-429D-B482-D51FA2C2F0B2}" destId="{7019839B-9F78-4E12-9BA4-053F9D65E44D}" srcOrd="0" destOrd="1" presId="urn:microsoft.com/office/officeart/2005/8/layout/hList1"/>
    <dgm:cxn modelId="{BAE681A9-6486-404F-8E55-DD77A2A67BD7}" srcId="{A424BEA9-694B-44EA-9AE9-2D7A417B2541}" destId="{C255DEF5-4EE4-4F5B-AB7D-817CB2C1FC6B}" srcOrd="3" destOrd="0" parTransId="{E7F2A90D-6124-4740-9720-54DECA3E75AF}" sibTransId="{CFCF9658-30B7-46C4-B7A8-74F04A8B7AF6}"/>
    <dgm:cxn modelId="{DB4DD283-98A8-488F-9155-36EE6B2DCEF0}" srcId="{F79F616B-3C4B-4350-B48E-F3FD71D06BDB}" destId="{C46DBDD1-CA1E-401A-B12A-796E110CA4D9}" srcOrd="3" destOrd="0" parTransId="{3EBB1997-F7B3-426F-8F53-53FDC07BE930}" sibTransId="{56A866DD-C919-4354-B26C-80B4E5C6A1D4}"/>
    <dgm:cxn modelId="{447A6F19-1A93-4779-8990-40CC47D8F30E}" srcId="{93A19B62-10CD-4A89-BB61-FB2AAEA56F61}" destId="{E47E8347-F752-405D-97F6-C78520A6F327}" srcOrd="2" destOrd="0" parTransId="{358D87C8-452E-44E1-B7D0-9E9D823F8F25}" sibTransId="{63F05D41-379B-4BD3-A4C8-A691ED936C22}"/>
    <dgm:cxn modelId="{23802A3C-4521-4B6A-A487-FBA3A73738FE}" type="presOf" srcId="{C46DBDD1-CA1E-401A-B12A-796E110CA4D9}" destId="{BA1FD1B4-4546-46DA-9E47-4F2FB56333A7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5C159169-E0A5-4A70-986C-9A76608CB38F}" srcId="{C46DBDD1-CA1E-401A-B12A-796E110CA4D9}" destId="{7D250B85-88E8-4D34-8ABE-10139A95BAA8}" srcOrd="0" destOrd="0" parTransId="{A8EC9E3C-035D-4250-B4BC-3665156C74A4}" sibTransId="{7B9CB6AE-69FC-4FDF-9D82-6F8EB98B7A3B}"/>
    <dgm:cxn modelId="{AE4779D2-9774-46EE-86B3-B9A346F0E722}" type="presOf" srcId="{B59F107A-8456-4113-846B-B1D01C70A8F6}" destId="{01A0365B-CF0D-4877-812C-1A99D8566769}" srcOrd="0" destOrd="0" presId="urn:microsoft.com/office/officeart/2005/8/layout/hList1"/>
    <dgm:cxn modelId="{6F43E78E-A812-4A45-B3F2-248D75990E6B}" type="presOf" srcId="{E29649C9-C724-42A5-AB9D-21320C659419}" destId="{239F9F27-5E5C-4795-8B66-56C5637C2146}" srcOrd="0" destOrd="4" presId="urn:microsoft.com/office/officeart/2005/8/layout/hList1"/>
    <dgm:cxn modelId="{1B358836-27A5-4985-8551-CB0544A6F69F}" srcId="{C46DBDD1-CA1E-401A-B12A-796E110CA4D9}" destId="{74405448-1229-426A-9D57-FAF113BE1F96}" srcOrd="1" destOrd="0" parTransId="{D8CB907C-8F83-4870-9CDB-0FDFA0719389}" sibTransId="{805F79C5-2DE8-41F8-9566-3A5B16E79CC3}"/>
    <dgm:cxn modelId="{6A2BE0F2-8049-4BE9-981A-7570E41131DC}" type="presOf" srcId="{92EA96BB-5A37-4AC6-9379-FB90037111D8}" destId="{551622F1-B117-469E-A594-213BE96E4C61}" srcOrd="0" destOrd="0" presId="urn:microsoft.com/office/officeart/2005/8/layout/hList1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B912C679-4C79-431D-A67C-93F8ADF63787}" type="presOf" srcId="{7AAE183D-C54D-4D34-94D3-EE0EB173D340}" destId="{75C83B5F-9A25-4D9E-BF94-02AAAC2DF325}" srcOrd="0" destOrd="2" presId="urn:microsoft.com/office/officeart/2005/8/layout/hList1"/>
    <dgm:cxn modelId="{1B4EB5B8-9761-4EE8-9F91-AF4480485400}" type="presOf" srcId="{CF483106-A7E3-4436-89E0-275F265EB670}" destId="{239F9F27-5E5C-4795-8B66-56C5637C2146}" srcOrd="0" destOrd="1" presId="urn:microsoft.com/office/officeart/2005/8/layout/hList1"/>
    <dgm:cxn modelId="{72DE587D-45B3-4900-A1B0-476F123B8E2D}" type="presOf" srcId="{525F2F9D-05B4-4784-85D8-427D8E5A1DD6}" destId="{01A0365B-CF0D-4877-812C-1A99D8566769}" srcOrd="0" destOrd="1" presId="urn:microsoft.com/office/officeart/2005/8/layout/hList1"/>
    <dgm:cxn modelId="{9AAF0253-A408-4D3B-8640-DFAF1484F92F}" type="presOf" srcId="{F79F616B-3C4B-4350-B48E-F3FD71D06BDB}" destId="{B740A857-6D38-49B4-9E1E-52991A30E098}" srcOrd="0" destOrd="0" presId="urn:microsoft.com/office/officeart/2005/8/layout/hList1"/>
    <dgm:cxn modelId="{50764522-A1FE-4A32-BBE4-35431F7C5512}" type="presOf" srcId="{84EB37DA-E378-4181-97B9-7693F64F7A54}" destId="{239F9F27-5E5C-4795-8B66-56C5637C2146}" srcOrd="0" destOrd="2" presId="urn:microsoft.com/office/officeart/2005/8/layout/hList1"/>
    <dgm:cxn modelId="{1DF9A451-14EB-4E02-9A13-EE69D0EE6687}" srcId="{A424BEA9-694B-44EA-9AE9-2D7A417B2541}" destId="{E29649C9-C724-42A5-AB9D-21320C659419}" srcOrd="4" destOrd="0" parTransId="{3A1B5B39-7CCA-4F91-8713-0D150D154B92}" sibTransId="{2A2357F7-5B75-4CA3-814D-4E3488AEB7FD}"/>
    <dgm:cxn modelId="{7CD310C5-CB6E-4574-9D2F-7C3F7949D554}" srcId="{92EA96BB-5A37-4AC6-9379-FB90037111D8}" destId="{D2279389-C7AC-429D-B482-D51FA2C2F0B2}" srcOrd="1" destOrd="0" parTransId="{CDEC48C5-7921-4A81-9B59-3607D8449A91}" sibTransId="{7E148F45-920B-4531-B638-2F3A2ED7C51C}"/>
    <dgm:cxn modelId="{B6A6D504-A2CD-450E-AC33-A96730909B78}" srcId="{93A19B62-10CD-4A89-BB61-FB2AAEA56F61}" destId="{525F2F9D-05B4-4784-85D8-427D8E5A1DD6}" srcOrd="1" destOrd="0" parTransId="{C3C1FCF3-F182-4D5C-A4FE-7B133DDBDD77}" sibTransId="{34540B06-08EC-4F75-B32C-AD4206F627B2}"/>
    <dgm:cxn modelId="{D0FC4066-3A2C-4C92-8E24-7AE0F190F79E}" srcId="{93A19B62-10CD-4A89-BB61-FB2AAEA56F61}" destId="{467D8C3A-2B85-46DF-8A65-B42E11DA02CB}" srcOrd="3" destOrd="0" parTransId="{1F946EB9-A84F-4839-A870-2FF01F749E7A}" sibTransId="{C3BB6EE5-DA22-46E7-8370-8E65B231D5C6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F35A3B7D-0521-40C1-8C80-2108D6F3AE89}" srcId="{A424BEA9-694B-44EA-9AE9-2D7A417B2541}" destId="{84EB37DA-E378-4181-97B9-7693F64F7A54}" srcOrd="2" destOrd="0" parTransId="{ADF35EE4-7470-4CB4-9AAF-2D0F91691D85}" sibTransId="{9D2CB3E4-79E1-4919-B9AB-3F33221C9326}"/>
    <dgm:cxn modelId="{17AAAC2F-BB87-4324-A783-756A7A9CE9DE}" type="presOf" srcId="{7D250B85-88E8-4D34-8ABE-10139A95BAA8}" destId="{75C83B5F-9A25-4D9E-BF94-02AAAC2DF325}" srcOrd="0" destOrd="0" presId="urn:microsoft.com/office/officeart/2005/8/layout/hList1"/>
    <dgm:cxn modelId="{4999D915-2BC7-4D17-A562-0894D1C21B33}" type="presOf" srcId="{467D8C3A-2B85-46DF-8A65-B42E11DA02CB}" destId="{01A0365B-CF0D-4877-812C-1A99D8566769}" srcOrd="0" destOrd="3" presId="urn:microsoft.com/office/officeart/2005/8/layout/hList1"/>
    <dgm:cxn modelId="{C191750D-1A50-4D27-9D6D-CA0F97E280F9}" type="presOf" srcId="{E47E8347-F752-405D-97F6-C78520A6F327}" destId="{01A0365B-CF0D-4877-812C-1A99D8566769}" srcOrd="0" destOrd="2" presId="urn:microsoft.com/office/officeart/2005/8/layout/hList1"/>
    <dgm:cxn modelId="{78FBA8F6-7211-4C28-9061-F28AB4F31FC8}" type="presOf" srcId="{20D158CB-938F-429C-A5F6-3FDD90E56CF1}" destId="{01A0365B-CF0D-4877-812C-1A99D8566769}" srcOrd="0" destOrd="4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481A94A5-642A-4F36-AFAC-AC4D60547EA3}" type="presOf" srcId="{C255DEF5-4EE4-4F5B-AB7D-817CB2C1FC6B}" destId="{239F9F27-5E5C-4795-8B66-56C5637C2146}" srcOrd="0" destOrd="3" presId="urn:microsoft.com/office/officeart/2005/8/layout/hList1"/>
    <dgm:cxn modelId="{DD89D2AA-86C0-4EA8-8FB9-62D123F529D1}" srcId="{93A19B62-10CD-4A89-BB61-FB2AAEA56F61}" destId="{20D158CB-938F-429C-A5F6-3FDD90E56CF1}" srcOrd="4" destOrd="0" parTransId="{E07E01A0-5C46-4B57-99B7-62BF74ADEEA7}" sibTransId="{E0A816DB-D870-41D3-A695-580B2260D880}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0CA2ADA9-BFEF-4DC5-AA80-D2E084F92B01}" type="presParOf" srcId="{B740A857-6D38-49B4-9E1E-52991A30E098}" destId="{8D93390B-0330-4232-9667-4F416CF6F43E}" srcOrd="0" destOrd="0" presId="urn:microsoft.com/office/officeart/2005/8/layout/hList1"/>
    <dgm:cxn modelId="{3A4A796D-BE8B-4A74-9B10-6B87357C5C7A}" type="presParOf" srcId="{8D93390B-0330-4232-9667-4F416CF6F43E}" destId="{689EB9EB-8823-473A-B16F-0961FBFCCF9A}" srcOrd="0" destOrd="0" presId="urn:microsoft.com/office/officeart/2005/8/layout/hList1"/>
    <dgm:cxn modelId="{F3A9631A-27D4-40D9-B5C4-24656A0CCB08}" type="presParOf" srcId="{8D93390B-0330-4232-9667-4F416CF6F43E}" destId="{239F9F27-5E5C-4795-8B66-56C5637C2146}" srcOrd="1" destOrd="0" presId="urn:microsoft.com/office/officeart/2005/8/layout/hList1"/>
    <dgm:cxn modelId="{876BE281-E552-4604-BE31-D94DEB6422E3}" type="presParOf" srcId="{B740A857-6D38-49B4-9E1E-52991A30E098}" destId="{7F5AF02E-4514-45B7-87D7-38356F4A4C66}" srcOrd="1" destOrd="0" presId="urn:microsoft.com/office/officeart/2005/8/layout/hList1"/>
    <dgm:cxn modelId="{4E970EB3-1FE0-4915-A57C-25168B77F33E}" type="presParOf" srcId="{B740A857-6D38-49B4-9E1E-52991A30E098}" destId="{3DA4DF0B-BF67-432D-AEDF-82F902F2674C}" srcOrd="2" destOrd="0" presId="urn:microsoft.com/office/officeart/2005/8/layout/hList1"/>
    <dgm:cxn modelId="{245CC193-E906-4CB2-A0EA-72E9C94AC1B6}" type="presParOf" srcId="{3DA4DF0B-BF67-432D-AEDF-82F902F2674C}" destId="{551622F1-B117-469E-A594-213BE96E4C61}" srcOrd="0" destOrd="0" presId="urn:microsoft.com/office/officeart/2005/8/layout/hList1"/>
    <dgm:cxn modelId="{BF72F9E9-645D-4063-AADA-9FA0BFB9D6C0}" type="presParOf" srcId="{3DA4DF0B-BF67-432D-AEDF-82F902F2674C}" destId="{7019839B-9F78-4E12-9BA4-053F9D65E44D}" srcOrd="1" destOrd="0" presId="urn:microsoft.com/office/officeart/2005/8/layout/hList1"/>
    <dgm:cxn modelId="{60186752-F8B1-4E77-B288-10C6A80C7666}" type="presParOf" srcId="{B740A857-6D38-49B4-9E1E-52991A30E098}" destId="{8B32A24C-EA28-4E62-94E7-DBC4AC928BED}" srcOrd="3" destOrd="0" presId="urn:microsoft.com/office/officeart/2005/8/layout/hList1"/>
    <dgm:cxn modelId="{4DC5A534-4D23-4033-AA5E-6F2C3180AAD2}" type="presParOf" srcId="{B740A857-6D38-49B4-9E1E-52991A30E098}" destId="{EB92200B-E59E-470A-9438-8097AF700AAA}" srcOrd="4" destOrd="0" presId="urn:microsoft.com/office/officeart/2005/8/layout/hList1"/>
    <dgm:cxn modelId="{7DA06479-D2A0-4090-BBC4-10311F306DCB}" type="presParOf" srcId="{EB92200B-E59E-470A-9438-8097AF700AAA}" destId="{B9382F3C-78E7-43D4-B0ED-5B59C467B48E}" srcOrd="0" destOrd="0" presId="urn:microsoft.com/office/officeart/2005/8/layout/hList1"/>
    <dgm:cxn modelId="{CFA3CDB3-9E11-49B1-951E-A08D8B2C7B6D}" type="presParOf" srcId="{EB92200B-E59E-470A-9438-8097AF700AAA}" destId="{01A0365B-CF0D-4877-812C-1A99D8566769}" srcOrd="1" destOrd="0" presId="urn:microsoft.com/office/officeart/2005/8/layout/hList1"/>
    <dgm:cxn modelId="{535D93D7-2BE8-4749-9D84-C88EC347A2C7}" type="presParOf" srcId="{B740A857-6D38-49B4-9E1E-52991A30E098}" destId="{5344ADAC-92BF-4B15-AE76-83C6E0639524}" srcOrd="5" destOrd="0" presId="urn:microsoft.com/office/officeart/2005/8/layout/hList1"/>
    <dgm:cxn modelId="{D0C4C360-A665-49B3-85D4-BD1E14A7B1A2}" type="presParOf" srcId="{B740A857-6D38-49B4-9E1E-52991A30E098}" destId="{A391948D-1AF0-4E81-98B3-4F829AE7B985}" srcOrd="6" destOrd="0" presId="urn:microsoft.com/office/officeart/2005/8/layout/hList1"/>
    <dgm:cxn modelId="{09E53C77-F2F6-4B74-B608-D903C5419741}" type="presParOf" srcId="{A391948D-1AF0-4E81-98B3-4F829AE7B985}" destId="{BA1FD1B4-4546-46DA-9E47-4F2FB56333A7}" srcOrd="0" destOrd="0" presId="urn:microsoft.com/office/officeart/2005/8/layout/hList1"/>
    <dgm:cxn modelId="{C533825C-A35B-4A67-BD70-14AA86CE19E9}" type="presParOf" srcId="{A391948D-1AF0-4E81-98B3-4F829AE7B985}" destId="{75C83B5F-9A25-4D9E-BF94-02AAAC2DF3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01 Стационарная медицинская помощь</a:t>
          </a:r>
        </a:p>
        <a:p>
          <a:r>
            <a:rPr lang="ru-RU" dirty="0" smtClean="0"/>
            <a:t>29,4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На предоставление субсидии бюджетным учреждениям на финансовое обеспечение муниципального задания на оказание муниципальных услуг (выполнения работ).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02 Амбулаторная помощь</a:t>
          </a:r>
        </a:p>
        <a:p>
          <a:r>
            <a:rPr lang="ru-RU" dirty="0" smtClean="0"/>
            <a:t>10,6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E801E96D-CB94-4F87-8700-162365238F1E}">
      <dgm:prSet/>
      <dgm:spPr/>
      <dgm:t>
        <a:bodyPr/>
        <a:lstStyle/>
        <a:p>
          <a:r>
            <a:rPr lang="ru-RU" dirty="0" smtClean="0"/>
            <a:t>предоставление субсидий автономным учреждениям на выполнение муниципального задания 0,4 млн. рублей.</a:t>
          </a:r>
          <a:endParaRPr lang="ru-RU" dirty="0"/>
        </a:p>
      </dgm:t>
    </dgm:pt>
    <dgm:pt modelId="{B6A9C58C-A7A2-4C12-840D-A3840CC31087}" type="sibTrans" cxnId="{A19B4CFD-648C-41D0-9E75-EC9A61906BFD}">
      <dgm:prSet/>
      <dgm:spPr/>
      <dgm:t>
        <a:bodyPr/>
        <a:lstStyle/>
        <a:p>
          <a:endParaRPr lang="ru-RU"/>
        </a:p>
      </dgm:t>
    </dgm:pt>
    <dgm:pt modelId="{42D3C60F-0880-482E-A6DC-EE74B51D541D}" type="parTrans" cxnId="{A19B4CFD-648C-41D0-9E75-EC9A61906BFD}">
      <dgm:prSet/>
      <dgm:spPr/>
      <dgm:t>
        <a:bodyPr/>
        <a:lstStyle/>
        <a:p>
          <a:endParaRPr lang="ru-RU"/>
        </a:p>
      </dgm:t>
    </dgm:pt>
    <dgm:pt modelId="{C86873C0-6C20-46D6-BA97-C22AE53569B6}">
      <dgm:prSet/>
      <dgm:spPr/>
      <dgm:t>
        <a:bodyPr/>
        <a:lstStyle/>
        <a:p>
          <a:r>
            <a:rPr lang="ru-RU" dirty="0" smtClean="0"/>
            <a:t>пособия и компенсации по публичным нормативным  обязательствам (лекарственное обеспечение) 7,8 млн. рублей;</a:t>
          </a:r>
        </a:p>
      </dgm:t>
    </dgm:pt>
    <dgm:pt modelId="{B37C4358-EBE4-49EA-9ECD-D32F870F0422}" type="sibTrans" cxnId="{9BC5BB67-D6B4-4448-A15E-A9915CC15D31}">
      <dgm:prSet/>
      <dgm:spPr/>
      <dgm:t>
        <a:bodyPr/>
        <a:lstStyle/>
        <a:p>
          <a:endParaRPr lang="ru-RU"/>
        </a:p>
      </dgm:t>
    </dgm:pt>
    <dgm:pt modelId="{4ABE8A8A-764C-477B-9773-056B8613F3E4}" type="parTrans" cxnId="{9BC5BB67-D6B4-4448-A15E-A9915CC15D31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субсидии автономным учреждениям на иные цели (зубопротезирование) 2,4 млн. рублей;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09 Другие вопросы в области здравоохранения 12,4 млн. рублей</a:t>
          </a:r>
          <a:endParaRPr lang="ru-RU" dirty="0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обеспечение деятельности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3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3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C30C5CC2-37F8-4480-98DF-6B7093AD8479}" type="presOf" srcId="{E29649C9-C724-42A5-AB9D-21320C659419}" destId="{239F9F27-5E5C-4795-8B66-56C5637C2146}" srcOrd="0" destOrd="2" presId="urn:microsoft.com/office/officeart/2005/8/layout/hList1"/>
    <dgm:cxn modelId="{30AC64CB-DAF1-4593-A266-8653E5687CDB}" type="presOf" srcId="{F79F616B-3C4B-4350-B48E-F3FD71D06BDB}" destId="{B740A857-6D38-49B4-9E1E-52991A30E098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9BC5BB67-D6B4-4448-A15E-A9915CC15D31}" srcId="{92EA96BB-5A37-4AC6-9379-FB90037111D8}" destId="{C86873C0-6C20-46D6-BA97-C22AE53569B6}" srcOrd="1" destOrd="0" parTransId="{4ABE8A8A-764C-477B-9773-056B8613F3E4}" sibTransId="{B37C4358-EBE4-49EA-9ECD-D32F870F0422}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F398BEDB-59D5-4447-BA9E-64019B0702B3}" type="presOf" srcId="{B59F107A-8456-4113-846B-B1D01C70A8F6}" destId="{01A0365B-CF0D-4877-812C-1A99D8566769}" srcOrd="0" destOrd="0" presId="urn:microsoft.com/office/officeart/2005/8/layout/hList1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289EB3BA-D19A-44D6-A177-37F85CC721A1}" type="presOf" srcId="{3A2D69FB-B616-45CF-8F5D-65742A310531}" destId="{239F9F27-5E5C-4795-8B66-56C5637C2146}" srcOrd="0" destOrd="0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1722BD62-A6D8-4526-ADEC-9E5DC52E1993}" type="presOf" srcId="{92EA96BB-5A37-4AC6-9379-FB90037111D8}" destId="{551622F1-B117-469E-A594-213BE96E4C61}" srcOrd="0" destOrd="0" presId="urn:microsoft.com/office/officeart/2005/8/layout/hList1"/>
    <dgm:cxn modelId="{9FA4608E-970B-475C-AAE3-04FC8C64BEE4}" type="presOf" srcId="{E801E96D-CB94-4F87-8700-162365238F1E}" destId="{7019839B-9F78-4E12-9BA4-053F9D65E44D}" srcOrd="0" destOrd="2" presId="urn:microsoft.com/office/officeart/2005/8/layout/hList1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01F73BC7-FBAA-4A62-8564-5DEB0FA49797}" type="presOf" srcId="{C86873C0-6C20-46D6-BA97-C22AE53569B6}" destId="{7019839B-9F78-4E12-9BA4-053F9D65E44D}" srcOrd="0" destOrd="1" presId="urn:microsoft.com/office/officeart/2005/8/layout/hList1"/>
    <dgm:cxn modelId="{BAE681A9-6486-404F-8E55-DD77A2A67BD7}" srcId="{A424BEA9-694B-44EA-9AE9-2D7A417B2541}" destId="{C255DEF5-4EE4-4F5B-AB7D-817CB2C1FC6B}" srcOrd="1" destOrd="0" parTransId="{E7F2A90D-6124-4740-9720-54DECA3E75AF}" sibTransId="{CFCF9658-30B7-46C4-B7A8-74F04A8B7AF6}"/>
    <dgm:cxn modelId="{95CDEC3A-0608-464A-BBA4-5CD3A65DDBE6}" type="presOf" srcId="{93A19B62-10CD-4A89-BB61-FB2AAEA56F61}" destId="{B9382F3C-78E7-43D4-B0ED-5B59C467B48E}" srcOrd="0" destOrd="0" presId="urn:microsoft.com/office/officeart/2005/8/layout/hList1"/>
    <dgm:cxn modelId="{7C8B0607-16F4-4E3D-9CA8-09840C5A696A}" type="presOf" srcId="{A424BEA9-694B-44EA-9AE9-2D7A417B2541}" destId="{689EB9EB-8823-473A-B16F-0961FBFCCF9A}" srcOrd="0" destOrd="0" presId="urn:microsoft.com/office/officeart/2005/8/layout/hList1"/>
    <dgm:cxn modelId="{FFD36460-F951-4C52-877C-26647BE8E836}" type="presOf" srcId="{C255DEF5-4EE4-4F5B-AB7D-817CB2C1FC6B}" destId="{239F9F27-5E5C-4795-8B66-56C5637C2146}" srcOrd="0" destOrd="1" presId="urn:microsoft.com/office/officeart/2005/8/layout/hList1"/>
    <dgm:cxn modelId="{A19B4CFD-648C-41D0-9E75-EC9A61906BFD}" srcId="{92EA96BB-5A37-4AC6-9379-FB90037111D8}" destId="{E801E96D-CB94-4F87-8700-162365238F1E}" srcOrd="2" destOrd="0" parTransId="{42D3C60F-0880-482E-A6DC-EE74B51D541D}" sibTransId="{B6A9C58C-A7A2-4C12-840D-A3840CC31087}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0D5FDBF5-DFDD-43BD-81E2-2E9AFAD967C7}" type="presOf" srcId="{C129F1B5-29EC-414B-9D85-268948EE3F71}" destId="{7019839B-9F78-4E12-9BA4-053F9D65E44D}" srcOrd="0" destOrd="0" presId="urn:microsoft.com/office/officeart/2005/8/layout/hList1"/>
    <dgm:cxn modelId="{315C38DA-0C0D-440C-82B0-32CEFFD75986}" type="presParOf" srcId="{B740A857-6D38-49B4-9E1E-52991A30E098}" destId="{8D93390B-0330-4232-9667-4F416CF6F43E}" srcOrd="0" destOrd="0" presId="urn:microsoft.com/office/officeart/2005/8/layout/hList1"/>
    <dgm:cxn modelId="{160B5D30-4759-4FB6-8937-58710E15F670}" type="presParOf" srcId="{8D93390B-0330-4232-9667-4F416CF6F43E}" destId="{689EB9EB-8823-473A-B16F-0961FBFCCF9A}" srcOrd="0" destOrd="0" presId="urn:microsoft.com/office/officeart/2005/8/layout/hList1"/>
    <dgm:cxn modelId="{B8D1269A-4069-4661-AB90-6E3961A41BC3}" type="presParOf" srcId="{8D93390B-0330-4232-9667-4F416CF6F43E}" destId="{239F9F27-5E5C-4795-8B66-56C5637C2146}" srcOrd="1" destOrd="0" presId="urn:microsoft.com/office/officeart/2005/8/layout/hList1"/>
    <dgm:cxn modelId="{B9BA6BA0-86A5-4ABD-BEF1-F89C73B193DC}" type="presParOf" srcId="{B740A857-6D38-49B4-9E1E-52991A30E098}" destId="{7F5AF02E-4514-45B7-87D7-38356F4A4C66}" srcOrd="1" destOrd="0" presId="urn:microsoft.com/office/officeart/2005/8/layout/hList1"/>
    <dgm:cxn modelId="{ABDBB8E4-306D-4508-B2F2-D5AC2CF1F73B}" type="presParOf" srcId="{B740A857-6D38-49B4-9E1E-52991A30E098}" destId="{3DA4DF0B-BF67-432D-AEDF-82F902F2674C}" srcOrd="2" destOrd="0" presId="urn:microsoft.com/office/officeart/2005/8/layout/hList1"/>
    <dgm:cxn modelId="{08B011AE-3482-4950-A576-85497E151050}" type="presParOf" srcId="{3DA4DF0B-BF67-432D-AEDF-82F902F2674C}" destId="{551622F1-B117-469E-A594-213BE96E4C61}" srcOrd="0" destOrd="0" presId="urn:microsoft.com/office/officeart/2005/8/layout/hList1"/>
    <dgm:cxn modelId="{B7A23F15-9C09-44FD-B4F2-BC5A4CFCB6C9}" type="presParOf" srcId="{3DA4DF0B-BF67-432D-AEDF-82F902F2674C}" destId="{7019839B-9F78-4E12-9BA4-053F9D65E44D}" srcOrd="1" destOrd="0" presId="urn:microsoft.com/office/officeart/2005/8/layout/hList1"/>
    <dgm:cxn modelId="{9170C8E1-43C6-4CB9-8549-2EF0F4751718}" type="presParOf" srcId="{B740A857-6D38-49B4-9E1E-52991A30E098}" destId="{8B32A24C-EA28-4E62-94E7-DBC4AC928BED}" srcOrd="3" destOrd="0" presId="urn:microsoft.com/office/officeart/2005/8/layout/hList1"/>
    <dgm:cxn modelId="{47BF09BC-416F-4D91-9020-08DED1B9838E}" type="presParOf" srcId="{B740A857-6D38-49B4-9E1E-52991A30E098}" destId="{EB92200B-E59E-470A-9438-8097AF700AAA}" srcOrd="4" destOrd="0" presId="urn:microsoft.com/office/officeart/2005/8/layout/hList1"/>
    <dgm:cxn modelId="{05A3842B-EB15-4D25-AD4B-8D96447E1214}" type="presParOf" srcId="{EB92200B-E59E-470A-9438-8097AF700AAA}" destId="{B9382F3C-78E7-43D4-B0ED-5B59C467B48E}" srcOrd="0" destOrd="0" presId="urn:microsoft.com/office/officeart/2005/8/layout/hList1"/>
    <dgm:cxn modelId="{339F6F06-20D8-41DC-9537-FD558C525F0E}" type="presParOf" srcId="{EB92200B-E59E-470A-9438-8097AF700AAA}" destId="{01A0365B-CF0D-4877-812C-1A99D85667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/>
      <dgm:spPr/>
      <dgm:t>
        <a:bodyPr/>
        <a:lstStyle/>
        <a:p>
          <a:r>
            <a:rPr lang="ru-RU" dirty="0" smtClean="0"/>
            <a:t>Социальная политика 70,3 млн. рублей</a:t>
          </a:r>
          <a:endParaRPr lang="ru-RU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04 Охрана семьи и детства</a:t>
          </a:r>
        </a:p>
        <a:p>
          <a:r>
            <a:rPr lang="ru-RU" dirty="0" smtClean="0"/>
            <a:t>65,7 млн. рублей 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01 Пенсионное обеспечение</a:t>
          </a:r>
        </a:p>
        <a:p>
          <a:r>
            <a:rPr lang="ru-RU" dirty="0" smtClean="0"/>
            <a:t>2,6 млн. рублей.</a:t>
          </a:r>
          <a:endParaRPr lang="ru-RU" dirty="0"/>
        </a:p>
      </dgm:t>
    </dgm:pt>
    <dgm:pt modelId="{8B994540-0F93-4EEE-BD72-1817DA1C7F87}" type="parTrans" cxnId="{55DA0CA3-ACB9-4CAF-8CE9-18525927DA33}">
      <dgm:prSet/>
      <dgm:spPr/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03 Социальное обеспечение населения</a:t>
          </a:r>
        </a:p>
        <a:p>
          <a:r>
            <a:rPr lang="ru-RU" dirty="0" smtClean="0"/>
            <a:t>2,0 млн. рублей 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8277A-7F86-4C62-89B5-816F5B1A024B}" type="presOf" srcId="{8B994540-0F93-4EEE-BD72-1817DA1C7F87}" destId="{34A68858-AF97-433C-9573-6D0D470333BC}" srcOrd="0" destOrd="0" presId="urn:microsoft.com/office/officeart/2005/8/layout/radial4"/>
    <dgm:cxn modelId="{0D30753E-329C-46D6-986F-C4FB2B02356E}" type="presOf" srcId="{E8BFDF3B-A3A6-424C-BBFA-AAB4DC8CD917}" destId="{99022412-CABF-4917-9D36-1579A2653F37}" srcOrd="0" destOrd="0" presId="urn:microsoft.com/office/officeart/2005/8/layout/radial4"/>
    <dgm:cxn modelId="{EB144B42-0DE9-44D3-A7F5-A1DE9B5A9768}" type="presOf" srcId="{096EC517-AB7F-4AF5-87C0-51277F0AAC4D}" destId="{482F0C4F-74A2-426D-BC3B-D8D67902D4DA}" srcOrd="0" destOrd="0" presId="urn:microsoft.com/office/officeart/2005/8/layout/radial4"/>
    <dgm:cxn modelId="{E9C02DDB-293A-4FD7-991A-616BBE2DB5BC}" type="presOf" srcId="{5FBC9FFB-63A2-4E1F-9AF2-48BCE3CB9319}" destId="{302B172E-A29D-4A38-9CD0-F796CCDD7D98}" srcOrd="0" destOrd="0" presId="urn:microsoft.com/office/officeart/2005/8/layout/radial4"/>
    <dgm:cxn modelId="{D4DD7C36-87DA-4C39-8A12-A103BEB56E60}" type="presOf" srcId="{A987B76B-D642-4E48-B9A3-C69B361E8504}" destId="{53EB5B71-6A15-4C1C-B42B-894AF633B869}" srcOrd="0" destOrd="0" presId="urn:microsoft.com/office/officeart/2005/8/layout/radial4"/>
    <dgm:cxn modelId="{55B104B2-6731-4F2C-8877-63D06AC57804}" type="presOf" srcId="{EF67E558-7F11-4916-AE0E-99237FF2FA9F}" destId="{C5C9D21A-87F6-4BEC-84F4-9B2575B5253A}" srcOrd="0" destOrd="0" presId="urn:microsoft.com/office/officeart/2005/8/layout/radial4"/>
    <dgm:cxn modelId="{9631D526-3100-42B8-A872-FAF689F6A790}" type="presOf" srcId="{C3A9054F-F480-4E97-8FDE-5543B09DEB06}" destId="{A907A670-437B-4A94-8B28-63AC2A30C588}" srcOrd="0" destOrd="0" presId="urn:microsoft.com/office/officeart/2005/8/layout/radial4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8059EBBF-5650-4CF6-82A1-A471BE928BF8}" type="presOf" srcId="{4F86D4E4-1CBA-4B95-BE6A-839CC3A310F6}" destId="{BF76D8AC-3421-4384-87F9-258419A00935}" srcOrd="0" destOrd="0" presId="urn:microsoft.com/office/officeart/2005/8/layout/radial4"/>
    <dgm:cxn modelId="{0D46653D-ECED-4D38-A58E-4626C1AA447B}" type="presParOf" srcId="{53EB5B71-6A15-4C1C-B42B-894AF633B869}" destId="{482F0C4F-74A2-426D-BC3B-D8D67902D4DA}" srcOrd="0" destOrd="0" presId="urn:microsoft.com/office/officeart/2005/8/layout/radial4"/>
    <dgm:cxn modelId="{806634A2-2A0E-4527-B243-21253568446D}" type="presParOf" srcId="{53EB5B71-6A15-4C1C-B42B-894AF633B869}" destId="{34A68858-AF97-433C-9573-6D0D470333BC}" srcOrd="1" destOrd="0" presId="urn:microsoft.com/office/officeart/2005/8/layout/radial4"/>
    <dgm:cxn modelId="{A5E9779C-2629-4584-845D-ED9E6A25411C}" type="presParOf" srcId="{53EB5B71-6A15-4C1C-B42B-894AF633B869}" destId="{BF76D8AC-3421-4384-87F9-258419A00935}" srcOrd="2" destOrd="0" presId="urn:microsoft.com/office/officeart/2005/8/layout/radial4"/>
    <dgm:cxn modelId="{677A56EF-130D-4BA5-9F12-CE094D2DF0C3}" type="presParOf" srcId="{53EB5B71-6A15-4C1C-B42B-894AF633B869}" destId="{C5C9D21A-87F6-4BEC-84F4-9B2575B5253A}" srcOrd="3" destOrd="0" presId="urn:microsoft.com/office/officeart/2005/8/layout/radial4"/>
    <dgm:cxn modelId="{4733F235-12E1-4F8A-8C19-7AA472A7F867}" type="presParOf" srcId="{53EB5B71-6A15-4C1C-B42B-894AF633B869}" destId="{302B172E-A29D-4A38-9CD0-F796CCDD7D98}" srcOrd="4" destOrd="0" presId="urn:microsoft.com/office/officeart/2005/8/layout/radial4"/>
    <dgm:cxn modelId="{8F9B27DB-FA85-497F-9D91-5623A7321E66}" type="presParOf" srcId="{53EB5B71-6A15-4C1C-B42B-894AF633B869}" destId="{A907A670-437B-4A94-8B28-63AC2A30C588}" srcOrd="5" destOrd="0" presId="urn:microsoft.com/office/officeart/2005/8/layout/radial4"/>
    <dgm:cxn modelId="{543EAA8E-E463-4435-8914-E355D738DBD4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/>
      <dgm:spPr/>
      <dgm:t>
        <a:bodyPr/>
        <a:lstStyle/>
        <a:p>
          <a:r>
            <a:rPr lang="ru-RU" dirty="0" smtClean="0"/>
            <a:t>Социальное обеспечение населения</a:t>
          </a:r>
        </a:p>
        <a:p>
          <a:r>
            <a:rPr lang="ru-RU" dirty="0" smtClean="0"/>
            <a:t>2,0 млн. рублей</a:t>
          </a:r>
          <a:endParaRPr lang="ru-RU" dirty="0"/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дополнительные меры социальной поддержки донорам крови в Краснодарском крае (денежная компенсация на усиленное питание доноров) 0,9 млн. рублей</a:t>
          </a:r>
          <a:endParaRPr lang="ru-RU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почетные граждане </a:t>
          </a:r>
          <a:r>
            <a:rPr lang="ru-RU" dirty="0" err="1" smtClean="0"/>
            <a:t>Гулькевичского</a:t>
          </a:r>
          <a:r>
            <a:rPr lang="ru-RU" dirty="0" smtClean="0"/>
            <a:t> района 0,3 млн. рублей</a:t>
          </a:r>
          <a:endParaRPr lang="ru-RU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643D78DF-4D44-41E1-8BB9-6B6E98F1C47B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поддержка социально ориентированных некоммерческих организация и содействие развитию гражданского общества 0,7 млн. рублей</a:t>
          </a:r>
          <a:endParaRPr lang="ru-RU" dirty="0"/>
        </a:p>
      </dgm:t>
    </dgm:pt>
    <dgm:pt modelId="{07288551-3596-4854-8A34-6A8ABC4F2578}" type="parTrans" cxnId="{09500CD3-F39C-455A-8E4E-823A6E9E91EC}">
      <dgm:prSet/>
      <dgm:spPr/>
      <dgm:t>
        <a:bodyPr/>
        <a:lstStyle/>
        <a:p>
          <a:endParaRPr lang="ru-RU"/>
        </a:p>
      </dgm:t>
    </dgm:pt>
    <dgm:pt modelId="{C8E80516-0B64-45E1-86BF-DC1F8254DB4F}" type="sibTrans" cxnId="{09500CD3-F39C-455A-8E4E-823A6E9E91EC}">
      <dgm:prSet/>
      <dgm:spPr/>
      <dgm:t>
        <a:bodyPr/>
        <a:lstStyle/>
        <a:p>
          <a:endParaRPr lang="ru-RU"/>
        </a:p>
      </dgm:t>
    </dgm:pt>
    <dgm:pt modelId="{9735F2D1-F490-4F99-B170-C52D5DD1AFF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ежемесячная денежная выплата отдельным категориям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0,1 млн. рублей</a:t>
          </a:r>
          <a:endParaRPr lang="ru-RU" dirty="0"/>
        </a:p>
      </dgm:t>
    </dgm:pt>
    <dgm:pt modelId="{AB07112D-EDEB-4886-BBC4-867C8A23487F}" type="parTrans" cxnId="{0F2DBCAA-C450-42B6-A018-C05E3574AF34}">
      <dgm:prSet/>
      <dgm:spPr/>
      <dgm:t>
        <a:bodyPr/>
        <a:lstStyle/>
        <a:p>
          <a:endParaRPr lang="ru-RU"/>
        </a:p>
      </dgm:t>
    </dgm:pt>
    <dgm:pt modelId="{AC17BFAD-3BF2-44E4-B3D0-A14F6F0B786B}" type="sibTrans" cxnId="{0F2DBCAA-C450-42B6-A018-C05E3574AF34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235539" custScaleY="92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4" custScaleY="477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1" presStyleCnt="4" custScaleY="483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CEE52771-70BE-4342-90DA-1A21969DB53B}" type="pres">
      <dgm:prSet presAssocID="{07288551-3596-4854-8A34-6A8ABC4F257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7922992-ABA6-40C2-9AFF-B2AA2DFC140B}" type="pres">
      <dgm:prSet presAssocID="{643D78DF-4D44-41E1-8BB9-6B6E98F1C47B}" presName="hierRoot2" presStyleCnt="0">
        <dgm:presLayoutVars>
          <dgm:hierBranch val="init"/>
        </dgm:presLayoutVars>
      </dgm:prSet>
      <dgm:spPr/>
    </dgm:pt>
    <dgm:pt modelId="{95EBB117-63E7-450D-A8A4-41DA0FA107A8}" type="pres">
      <dgm:prSet presAssocID="{643D78DF-4D44-41E1-8BB9-6B6E98F1C47B}" presName="rootComposite" presStyleCnt="0"/>
      <dgm:spPr/>
    </dgm:pt>
    <dgm:pt modelId="{B68E6931-AB15-4E0C-BE90-E8725DD33FFB}" type="pres">
      <dgm:prSet presAssocID="{643D78DF-4D44-41E1-8BB9-6B6E98F1C47B}" presName="rootText" presStyleLbl="node2" presStyleIdx="2" presStyleCnt="4" custScaleY="483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D568C-66C4-4196-929E-3C500628F65B}" type="pres">
      <dgm:prSet presAssocID="{643D78DF-4D44-41E1-8BB9-6B6E98F1C47B}" presName="rootConnector" presStyleLbl="node2" presStyleIdx="2" presStyleCnt="4"/>
      <dgm:spPr/>
      <dgm:t>
        <a:bodyPr/>
        <a:lstStyle/>
        <a:p>
          <a:endParaRPr lang="ru-RU"/>
        </a:p>
      </dgm:t>
    </dgm:pt>
    <dgm:pt modelId="{73214B3C-5828-45AD-85F1-95C7ACCF5CCB}" type="pres">
      <dgm:prSet presAssocID="{643D78DF-4D44-41E1-8BB9-6B6E98F1C47B}" presName="hierChild4" presStyleCnt="0"/>
      <dgm:spPr/>
    </dgm:pt>
    <dgm:pt modelId="{F46AFC48-C3FC-4D16-923D-49EE079953EE}" type="pres">
      <dgm:prSet presAssocID="{643D78DF-4D44-41E1-8BB9-6B6E98F1C47B}" presName="hierChild5" presStyleCnt="0"/>
      <dgm:spPr/>
    </dgm:pt>
    <dgm:pt modelId="{E04001A9-0D3A-4D3C-B2CB-B1D00A6A2C62}" type="pres">
      <dgm:prSet presAssocID="{AB07112D-EDEB-4886-BBC4-867C8A23487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7610D4B-CCF9-42AC-8638-F61F74284DB6}" type="pres">
      <dgm:prSet presAssocID="{9735F2D1-F490-4F99-B170-C52D5DD1AFF4}" presName="hierRoot2" presStyleCnt="0">
        <dgm:presLayoutVars>
          <dgm:hierBranch val="init"/>
        </dgm:presLayoutVars>
      </dgm:prSet>
      <dgm:spPr/>
    </dgm:pt>
    <dgm:pt modelId="{73FD08EB-7E9D-44DB-A5F8-F85AE001B70E}" type="pres">
      <dgm:prSet presAssocID="{9735F2D1-F490-4F99-B170-C52D5DD1AFF4}" presName="rootComposite" presStyleCnt="0"/>
      <dgm:spPr/>
    </dgm:pt>
    <dgm:pt modelId="{CA7B7A88-C25A-4B86-B5F9-8732499E8B68}" type="pres">
      <dgm:prSet presAssocID="{9735F2D1-F490-4F99-B170-C52D5DD1AFF4}" presName="rootText" presStyleLbl="node2" presStyleIdx="3" presStyleCnt="4" custScaleY="486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FD58F-49A3-4DEA-9418-1B1EA255853F}" type="pres">
      <dgm:prSet presAssocID="{9735F2D1-F490-4F99-B170-C52D5DD1AFF4}" presName="rootConnector" presStyleLbl="node2" presStyleIdx="3" presStyleCnt="4"/>
      <dgm:spPr/>
      <dgm:t>
        <a:bodyPr/>
        <a:lstStyle/>
        <a:p>
          <a:endParaRPr lang="ru-RU"/>
        </a:p>
      </dgm:t>
    </dgm:pt>
    <dgm:pt modelId="{CDBE6FF6-CA7E-42EA-BEDD-F8DBCC92C769}" type="pres">
      <dgm:prSet presAssocID="{9735F2D1-F490-4F99-B170-C52D5DD1AFF4}" presName="hierChild4" presStyleCnt="0"/>
      <dgm:spPr/>
    </dgm:pt>
    <dgm:pt modelId="{74AB4DEE-B9AE-4B18-8FF4-45953ECE1EA1}" type="pres">
      <dgm:prSet presAssocID="{9735F2D1-F490-4F99-B170-C52D5DD1AFF4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F4F39F81-60CB-49C5-96B1-A805B454F708}" type="presOf" srcId="{168BB4A4-A517-4ABB-9AAE-187AC297018D}" destId="{C3B31E28-54C2-49DE-B37C-58CF62597073}" srcOrd="1" destOrd="0" presId="urn:microsoft.com/office/officeart/2005/8/layout/orgChart1"/>
    <dgm:cxn modelId="{6C6546E1-1E7F-450E-B316-CE6D85D496DC}" type="presOf" srcId="{B287133B-7C38-4AE8-9A45-45FBF71E3AFF}" destId="{B31F929C-54C6-42B5-AD39-AAC074B7216A}" srcOrd="0" destOrd="0" presId="urn:microsoft.com/office/officeart/2005/8/layout/orgChart1"/>
    <dgm:cxn modelId="{2A8DD866-A946-4D55-8304-8D42FB6F8D00}" type="presOf" srcId="{643D78DF-4D44-41E1-8BB9-6B6E98F1C47B}" destId="{B68E6931-AB15-4E0C-BE90-E8725DD33FFB}" srcOrd="0" destOrd="0" presId="urn:microsoft.com/office/officeart/2005/8/layout/orgChart1"/>
    <dgm:cxn modelId="{DC042149-995C-464B-9E8A-A9D94E9076B4}" type="presOf" srcId="{9735F2D1-F490-4F99-B170-C52D5DD1AFF4}" destId="{5BBFD58F-49A3-4DEA-9418-1B1EA255853F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B24C0477-DD73-45E8-8D39-4A83B8608567}" srcId="{8FFAAC58-91D0-4A2B-A6DB-E5F82A96A188}" destId="{74D5A5C8-17F5-46EE-B5CA-92A94E150B26}" srcOrd="1" destOrd="0" parTransId="{B287133B-7C38-4AE8-9A45-45FBF71E3AFF}" sibTransId="{C95AB61E-6C3D-4D5C-A613-D272C2814928}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AA12685B-A15C-4F8C-9249-68D0DC80B686}" type="presOf" srcId="{13E4E252-2CE0-4262-B29F-2CC36FE432A7}" destId="{6CC73C52-8387-47D0-AA6E-93944A61EAF9}" srcOrd="0" destOrd="0" presId="urn:microsoft.com/office/officeart/2005/8/layout/orgChart1"/>
    <dgm:cxn modelId="{0F2DBCAA-C450-42B6-A018-C05E3574AF34}" srcId="{8FFAAC58-91D0-4A2B-A6DB-E5F82A96A188}" destId="{9735F2D1-F490-4F99-B170-C52D5DD1AFF4}" srcOrd="3" destOrd="0" parTransId="{AB07112D-EDEB-4886-BBC4-867C8A23487F}" sibTransId="{AC17BFAD-3BF2-44E4-B3D0-A14F6F0B786B}"/>
    <dgm:cxn modelId="{6EDF355A-6A26-4DE9-99F2-278A60516B89}" type="presOf" srcId="{07288551-3596-4854-8A34-6A8ABC4F2578}" destId="{CEE52771-70BE-4342-90DA-1A21969DB53B}" srcOrd="0" destOrd="0" presId="urn:microsoft.com/office/officeart/2005/8/layout/orgChart1"/>
    <dgm:cxn modelId="{673E09B5-0CD4-4945-A7FA-B005BB81D16B}" type="presOf" srcId="{E3D65D1C-BAD7-4606-893C-DD9FC61FE180}" destId="{B691E272-FDF4-44A1-88CC-36D2113C1A49}" srcOrd="0" destOrd="0" presId="urn:microsoft.com/office/officeart/2005/8/layout/orgChart1"/>
    <dgm:cxn modelId="{09500CD3-F39C-455A-8E4E-823A6E9E91EC}" srcId="{8FFAAC58-91D0-4A2B-A6DB-E5F82A96A188}" destId="{643D78DF-4D44-41E1-8BB9-6B6E98F1C47B}" srcOrd="2" destOrd="0" parTransId="{07288551-3596-4854-8A34-6A8ABC4F2578}" sibTransId="{C8E80516-0B64-45E1-86BF-DC1F8254DB4F}"/>
    <dgm:cxn modelId="{19E144C4-7CB9-4636-872D-E8F9E664B8BE}" type="presOf" srcId="{74D5A5C8-17F5-46EE-B5CA-92A94E150B26}" destId="{6099E52A-4CEF-4427-AF48-75CC297A77D4}" srcOrd="0" destOrd="0" presId="urn:microsoft.com/office/officeart/2005/8/layout/orgChart1"/>
    <dgm:cxn modelId="{36A8A590-9E02-4B3D-92D6-19ACDA573B62}" type="presOf" srcId="{9735F2D1-F490-4F99-B170-C52D5DD1AFF4}" destId="{CA7B7A88-C25A-4B86-B5F9-8732499E8B68}" srcOrd="0" destOrd="0" presId="urn:microsoft.com/office/officeart/2005/8/layout/orgChart1"/>
    <dgm:cxn modelId="{368591CF-40FA-4B7A-AD49-2C8F860BF086}" type="presOf" srcId="{643D78DF-4D44-41E1-8BB9-6B6E98F1C47B}" destId="{635D568C-66C4-4196-929E-3C500628F65B}" srcOrd="1" destOrd="0" presId="urn:microsoft.com/office/officeart/2005/8/layout/orgChart1"/>
    <dgm:cxn modelId="{60B5E893-A65C-4505-BC7D-27BED249CF00}" type="presOf" srcId="{168BB4A4-A517-4ABB-9AAE-187AC297018D}" destId="{FDE47BBC-60FE-4EE8-820F-AFC51DD3C422}" srcOrd="0" destOrd="0" presId="urn:microsoft.com/office/officeart/2005/8/layout/orgChart1"/>
    <dgm:cxn modelId="{473C4267-25C5-48C1-BC7B-280CCC40D67A}" type="presOf" srcId="{74D5A5C8-17F5-46EE-B5CA-92A94E150B26}" destId="{BE70BB1D-9D86-4FE3-9CEA-CFD2F92F569E}" srcOrd="1" destOrd="0" presId="urn:microsoft.com/office/officeart/2005/8/layout/orgChart1"/>
    <dgm:cxn modelId="{A1B72AEB-655A-4905-A241-BA71DB688D30}" type="presOf" srcId="{AB07112D-EDEB-4886-BBC4-867C8A23487F}" destId="{E04001A9-0D3A-4D3C-B2CB-B1D00A6A2C62}" srcOrd="0" destOrd="0" presId="urn:microsoft.com/office/officeart/2005/8/layout/orgChart1"/>
    <dgm:cxn modelId="{EFA9456C-8D34-4339-9985-3E1A17CDEA08}" type="presOf" srcId="{8FFAAC58-91D0-4A2B-A6DB-E5F82A96A188}" destId="{5D8A5DF2-0717-4552-88C7-0F53F96A2CAE}" srcOrd="0" destOrd="0" presId="urn:microsoft.com/office/officeart/2005/8/layout/orgChart1"/>
    <dgm:cxn modelId="{582BA1B5-31AB-4895-B7DB-02999C4BE481}" type="presOf" srcId="{8FFAAC58-91D0-4A2B-A6DB-E5F82A96A188}" destId="{44500B96-8522-4E59-A65E-D5065DC3432E}" srcOrd="1" destOrd="0" presId="urn:microsoft.com/office/officeart/2005/8/layout/orgChart1"/>
    <dgm:cxn modelId="{E0AA771D-A251-4D57-9009-2765325E1272}" type="presParOf" srcId="{6CC73C52-8387-47D0-AA6E-93944A61EAF9}" destId="{D36BBDF9-49A5-4A8B-8BE2-A4CD48EEF009}" srcOrd="0" destOrd="0" presId="urn:microsoft.com/office/officeart/2005/8/layout/orgChart1"/>
    <dgm:cxn modelId="{1530A9CB-AFFB-48E6-8061-915D1C930668}" type="presParOf" srcId="{D36BBDF9-49A5-4A8B-8BE2-A4CD48EEF009}" destId="{36934D92-2762-4A68-9CB4-78A21659888B}" srcOrd="0" destOrd="0" presId="urn:microsoft.com/office/officeart/2005/8/layout/orgChart1"/>
    <dgm:cxn modelId="{37CE0B5F-2D0F-4C54-AEFF-28FBD8ED5BCF}" type="presParOf" srcId="{36934D92-2762-4A68-9CB4-78A21659888B}" destId="{5D8A5DF2-0717-4552-88C7-0F53F96A2CAE}" srcOrd="0" destOrd="0" presId="urn:microsoft.com/office/officeart/2005/8/layout/orgChart1"/>
    <dgm:cxn modelId="{EFEFBF03-8F29-4D22-8B75-0344BB183333}" type="presParOf" srcId="{36934D92-2762-4A68-9CB4-78A21659888B}" destId="{44500B96-8522-4E59-A65E-D5065DC3432E}" srcOrd="1" destOrd="0" presId="urn:microsoft.com/office/officeart/2005/8/layout/orgChart1"/>
    <dgm:cxn modelId="{FE0C8453-55B6-44DC-966D-2FC93883C051}" type="presParOf" srcId="{D36BBDF9-49A5-4A8B-8BE2-A4CD48EEF009}" destId="{2F60819C-947C-4B96-B95D-0CE41A1DD3DF}" srcOrd="1" destOrd="0" presId="urn:microsoft.com/office/officeart/2005/8/layout/orgChart1"/>
    <dgm:cxn modelId="{EDC2AC5C-E660-44D1-A3A4-0D0482D742AF}" type="presParOf" srcId="{2F60819C-947C-4B96-B95D-0CE41A1DD3DF}" destId="{B691E272-FDF4-44A1-88CC-36D2113C1A49}" srcOrd="0" destOrd="0" presId="urn:microsoft.com/office/officeart/2005/8/layout/orgChart1"/>
    <dgm:cxn modelId="{E4A54BB1-40BB-4139-90E7-0430906E945F}" type="presParOf" srcId="{2F60819C-947C-4B96-B95D-0CE41A1DD3DF}" destId="{8C239158-536D-4336-A4EE-3EB91FFC81DA}" srcOrd="1" destOrd="0" presId="urn:microsoft.com/office/officeart/2005/8/layout/orgChart1"/>
    <dgm:cxn modelId="{398644F7-AD44-4DBB-ADA4-578F7D3D811E}" type="presParOf" srcId="{8C239158-536D-4336-A4EE-3EB91FFC81DA}" destId="{0C19687F-B310-4BEA-846A-4B7F321F775C}" srcOrd="0" destOrd="0" presId="urn:microsoft.com/office/officeart/2005/8/layout/orgChart1"/>
    <dgm:cxn modelId="{5E9B6B07-818B-485C-9D39-20B42C129801}" type="presParOf" srcId="{0C19687F-B310-4BEA-846A-4B7F321F775C}" destId="{FDE47BBC-60FE-4EE8-820F-AFC51DD3C422}" srcOrd="0" destOrd="0" presId="urn:microsoft.com/office/officeart/2005/8/layout/orgChart1"/>
    <dgm:cxn modelId="{BE58E20A-A9C1-4D70-AFEF-FAFF1C10E0CA}" type="presParOf" srcId="{0C19687F-B310-4BEA-846A-4B7F321F775C}" destId="{C3B31E28-54C2-49DE-B37C-58CF62597073}" srcOrd="1" destOrd="0" presId="urn:microsoft.com/office/officeart/2005/8/layout/orgChart1"/>
    <dgm:cxn modelId="{6E1BF09F-54A6-425C-B845-EE8960C8A26F}" type="presParOf" srcId="{8C239158-536D-4336-A4EE-3EB91FFC81DA}" destId="{1739E6E4-D810-4A1A-A295-F4914CA98238}" srcOrd="1" destOrd="0" presId="urn:microsoft.com/office/officeart/2005/8/layout/orgChart1"/>
    <dgm:cxn modelId="{6FAF615D-E4D6-4C32-915F-6B937EB947A4}" type="presParOf" srcId="{8C239158-536D-4336-A4EE-3EB91FFC81DA}" destId="{13000DA8-3092-4F3E-AB2C-D63D2D24B10C}" srcOrd="2" destOrd="0" presId="urn:microsoft.com/office/officeart/2005/8/layout/orgChart1"/>
    <dgm:cxn modelId="{9768F421-D0B6-4C74-ADD0-57577F0573AB}" type="presParOf" srcId="{2F60819C-947C-4B96-B95D-0CE41A1DD3DF}" destId="{B31F929C-54C6-42B5-AD39-AAC074B7216A}" srcOrd="2" destOrd="0" presId="urn:microsoft.com/office/officeart/2005/8/layout/orgChart1"/>
    <dgm:cxn modelId="{60D3AEDD-85F9-4D7A-A6D2-888C036FB75C}" type="presParOf" srcId="{2F60819C-947C-4B96-B95D-0CE41A1DD3DF}" destId="{96A5EACB-1FAB-4C69-8E57-41867FC6D539}" srcOrd="3" destOrd="0" presId="urn:microsoft.com/office/officeart/2005/8/layout/orgChart1"/>
    <dgm:cxn modelId="{8A15474B-00D2-4F7E-B8C7-E29500B9E8E6}" type="presParOf" srcId="{96A5EACB-1FAB-4C69-8E57-41867FC6D539}" destId="{AF3503EE-006A-43B6-9275-96AC0E571BA1}" srcOrd="0" destOrd="0" presId="urn:microsoft.com/office/officeart/2005/8/layout/orgChart1"/>
    <dgm:cxn modelId="{59B8B0BB-45FF-470F-B687-E43053A25399}" type="presParOf" srcId="{AF3503EE-006A-43B6-9275-96AC0E571BA1}" destId="{6099E52A-4CEF-4427-AF48-75CC297A77D4}" srcOrd="0" destOrd="0" presId="urn:microsoft.com/office/officeart/2005/8/layout/orgChart1"/>
    <dgm:cxn modelId="{2EE31BA6-1FFE-4FFF-A833-ACC255C0A618}" type="presParOf" srcId="{AF3503EE-006A-43B6-9275-96AC0E571BA1}" destId="{BE70BB1D-9D86-4FE3-9CEA-CFD2F92F569E}" srcOrd="1" destOrd="0" presId="urn:microsoft.com/office/officeart/2005/8/layout/orgChart1"/>
    <dgm:cxn modelId="{B198BE04-F308-47A7-BB68-8FE18C817271}" type="presParOf" srcId="{96A5EACB-1FAB-4C69-8E57-41867FC6D539}" destId="{921618CD-7BEC-4CF4-9B48-800AA6451FD6}" srcOrd="1" destOrd="0" presId="urn:microsoft.com/office/officeart/2005/8/layout/orgChart1"/>
    <dgm:cxn modelId="{D81F403A-E2E1-4861-8512-D0F3975D7F59}" type="presParOf" srcId="{96A5EACB-1FAB-4C69-8E57-41867FC6D539}" destId="{A2A86387-A73F-4AD7-A5FC-CF3FC3CB1AF3}" srcOrd="2" destOrd="0" presId="urn:microsoft.com/office/officeart/2005/8/layout/orgChart1"/>
    <dgm:cxn modelId="{8D56E9DB-6020-4A5E-B097-5FC254A4AB26}" type="presParOf" srcId="{2F60819C-947C-4B96-B95D-0CE41A1DD3DF}" destId="{CEE52771-70BE-4342-90DA-1A21969DB53B}" srcOrd="4" destOrd="0" presId="urn:microsoft.com/office/officeart/2005/8/layout/orgChart1"/>
    <dgm:cxn modelId="{6FA0D167-0D4D-4D2C-98BB-327D38B50A22}" type="presParOf" srcId="{2F60819C-947C-4B96-B95D-0CE41A1DD3DF}" destId="{67922992-ABA6-40C2-9AFF-B2AA2DFC140B}" srcOrd="5" destOrd="0" presId="urn:microsoft.com/office/officeart/2005/8/layout/orgChart1"/>
    <dgm:cxn modelId="{9B0B34E8-4E54-42B8-930B-259C4476973D}" type="presParOf" srcId="{67922992-ABA6-40C2-9AFF-B2AA2DFC140B}" destId="{95EBB117-63E7-450D-A8A4-41DA0FA107A8}" srcOrd="0" destOrd="0" presId="urn:microsoft.com/office/officeart/2005/8/layout/orgChart1"/>
    <dgm:cxn modelId="{759C56F1-3D20-4D3C-8574-4EAA421631C1}" type="presParOf" srcId="{95EBB117-63E7-450D-A8A4-41DA0FA107A8}" destId="{B68E6931-AB15-4E0C-BE90-E8725DD33FFB}" srcOrd="0" destOrd="0" presId="urn:microsoft.com/office/officeart/2005/8/layout/orgChart1"/>
    <dgm:cxn modelId="{00869699-93AE-4FFF-B566-66ECE1A8A5A7}" type="presParOf" srcId="{95EBB117-63E7-450D-A8A4-41DA0FA107A8}" destId="{635D568C-66C4-4196-929E-3C500628F65B}" srcOrd="1" destOrd="0" presId="urn:microsoft.com/office/officeart/2005/8/layout/orgChart1"/>
    <dgm:cxn modelId="{03E29B3E-92E0-4000-A4FA-59B83C8A8732}" type="presParOf" srcId="{67922992-ABA6-40C2-9AFF-B2AA2DFC140B}" destId="{73214B3C-5828-45AD-85F1-95C7ACCF5CCB}" srcOrd="1" destOrd="0" presId="urn:microsoft.com/office/officeart/2005/8/layout/orgChart1"/>
    <dgm:cxn modelId="{C1F136DD-4AA3-47A8-A033-47F8C7618E97}" type="presParOf" srcId="{67922992-ABA6-40C2-9AFF-B2AA2DFC140B}" destId="{F46AFC48-C3FC-4D16-923D-49EE079953EE}" srcOrd="2" destOrd="0" presId="urn:microsoft.com/office/officeart/2005/8/layout/orgChart1"/>
    <dgm:cxn modelId="{63777D61-583A-47AF-BA19-44590600EB24}" type="presParOf" srcId="{2F60819C-947C-4B96-B95D-0CE41A1DD3DF}" destId="{E04001A9-0D3A-4D3C-B2CB-B1D00A6A2C62}" srcOrd="6" destOrd="0" presId="urn:microsoft.com/office/officeart/2005/8/layout/orgChart1"/>
    <dgm:cxn modelId="{9D26AFC5-0427-432C-AB87-8673C486F762}" type="presParOf" srcId="{2F60819C-947C-4B96-B95D-0CE41A1DD3DF}" destId="{07610D4B-CCF9-42AC-8638-F61F74284DB6}" srcOrd="7" destOrd="0" presId="urn:microsoft.com/office/officeart/2005/8/layout/orgChart1"/>
    <dgm:cxn modelId="{DD78C102-EC22-4144-91CF-F00B089017BA}" type="presParOf" srcId="{07610D4B-CCF9-42AC-8638-F61F74284DB6}" destId="{73FD08EB-7E9D-44DB-A5F8-F85AE001B70E}" srcOrd="0" destOrd="0" presId="urn:microsoft.com/office/officeart/2005/8/layout/orgChart1"/>
    <dgm:cxn modelId="{D5D9C966-94E7-4B61-9698-E449B058B453}" type="presParOf" srcId="{73FD08EB-7E9D-44DB-A5F8-F85AE001B70E}" destId="{CA7B7A88-C25A-4B86-B5F9-8732499E8B68}" srcOrd="0" destOrd="0" presId="urn:microsoft.com/office/officeart/2005/8/layout/orgChart1"/>
    <dgm:cxn modelId="{C359AC41-4B3E-4447-A479-939BF23C1E45}" type="presParOf" srcId="{73FD08EB-7E9D-44DB-A5F8-F85AE001B70E}" destId="{5BBFD58F-49A3-4DEA-9418-1B1EA255853F}" srcOrd="1" destOrd="0" presId="urn:microsoft.com/office/officeart/2005/8/layout/orgChart1"/>
    <dgm:cxn modelId="{E12F1966-B7C5-4DE1-A0F0-D6EC0D42CB12}" type="presParOf" srcId="{07610D4B-CCF9-42AC-8638-F61F74284DB6}" destId="{CDBE6FF6-CA7E-42EA-BEDD-F8DBCC92C769}" srcOrd="1" destOrd="0" presId="urn:microsoft.com/office/officeart/2005/8/layout/orgChart1"/>
    <dgm:cxn modelId="{4B3BDB50-4B71-42E9-A5CD-66D60E3F919A}" type="presParOf" srcId="{07610D4B-CCF9-42AC-8638-F61F74284DB6}" destId="{74AB4DEE-B9AE-4B18-8FF4-45953ECE1EA1}" srcOrd="2" destOrd="0" presId="urn:microsoft.com/office/officeart/2005/8/layout/orgChart1"/>
    <dgm:cxn modelId="{F0ECF8AC-4A93-4DB0-B813-A0FDB71AD577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70A2F5-83E0-4AF2-991B-D83654F44D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CDC97-E8E5-411B-BBBF-B5F2F5FCDD3F}">
      <dgm:prSet phldrT="[Текст]"/>
      <dgm:spPr/>
      <dgm:t>
        <a:bodyPr/>
        <a:lstStyle/>
        <a:p>
          <a:r>
            <a:rPr lang="ru-RU" dirty="0" smtClean="0"/>
            <a:t>Охрана семьи и детства</a:t>
          </a:r>
        </a:p>
        <a:p>
          <a:r>
            <a:rPr lang="ru-RU" dirty="0" smtClean="0"/>
            <a:t>65,7 млн. рублей</a:t>
          </a:r>
          <a:endParaRPr lang="ru-RU" dirty="0"/>
        </a:p>
      </dgm:t>
    </dgm:pt>
    <dgm:pt modelId="{6C58D30E-4F43-4727-9C13-FB1D1F20D4F5}" type="parTrans" cxnId="{F305D4BE-6739-43A2-88AA-C7A763571037}">
      <dgm:prSet/>
      <dgm:spPr/>
      <dgm:t>
        <a:bodyPr/>
        <a:lstStyle/>
        <a:p>
          <a:endParaRPr lang="ru-RU"/>
        </a:p>
      </dgm:t>
    </dgm:pt>
    <dgm:pt modelId="{8EF4D5F5-6F0D-419F-80A0-2DC32F2C680E}" type="sibTrans" cxnId="{F305D4BE-6739-43A2-88AA-C7A763571037}">
      <dgm:prSet/>
      <dgm:spPr/>
      <dgm:t>
        <a:bodyPr/>
        <a:lstStyle/>
        <a:p>
          <a:endParaRPr lang="ru-RU"/>
        </a:p>
      </dgm:t>
    </dgm:pt>
    <dgm:pt modelId="{B9242C78-612E-4C38-A049-83915ACD6A4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38,0 млн. рублей</a:t>
          </a:r>
          <a:endParaRPr lang="ru-RU" sz="1100" dirty="0"/>
        </a:p>
      </dgm:t>
    </dgm:pt>
    <dgm:pt modelId="{E43B765A-63EF-4430-B364-4840D5885004}" type="parTrans" cxnId="{05E72361-D5F3-4C70-924B-3949CCDECDBA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BCBF399E-64B0-49B7-918E-30B995EFB60D}" type="sibTrans" cxnId="{05E72361-D5F3-4C70-924B-3949CCDECDBA}">
      <dgm:prSet/>
      <dgm:spPr/>
      <dgm:t>
        <a:bodyPr/>
        <a:lstStyle/>
        <a:p>
          <a:endParaRPr lang="ru-RU"/>
        </a:p>
      </dgm:t>
    </dgm:pt>
    <dgm:pt modelId="{18C138E8-AC1D-4FD2-94E2-BF13DC4027A9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осуществление отдельных государственных полномочий по обеспечению оплаты труда приемных родителей в виде ежемесячного  вознаграждения, причитающегося приемным родителям за оказание услуг по воспитанию приемных детей 20,8 млн. рублей</a:t>
          </a:r>
          <a:endParaRPr lang="ru-RU" sz="1100" dirty="0"/>
        </a:p>
      </dgm:t>
    </dgm:pt>
    <dgm:pt modelId="{EB814E1C-C204-41D4-86A2-AF2341677361}" type="parTrans" cxnId="{8D79EFAA-0ADF-473D-8158-438B502472BA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A67FAF33-1175-4B79-87FF-41DAD1ADCE9C}" type="sibTrans" cxnId="{8D79EFAA-0ADF-473D-8158-438B502472BA}">
      <dgm:prSet/>
      <dgm:spPr/>
      <dgm:t>
        <a:bodyPr/>
        <a:lstStyle/>
        <a:p>
          <a:endParaRPr lang="ru-RU"/>
        </a:p>
      </dgm:t>
    </dgm:pt>
    <dgm:pt modelId="{E03C24FC-5EDA-45D5-8749-DEB1C1AA99D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выплата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воспитание в приемные семьях (за исключением детей, обучающихся в федеральных образовательных  учреждениях) 0,1млн. руб</a:t>
          </a:r>
          <a:r>
            <a:rPr lang="ru-RU" sz="800" dirty="0" smtClean="0"/>
            <a:t>лей</a:t>
          </a:r>
          <a:endParaRPr lang="ru-RU" sz="800" dirty="0"/>
        </a:p>
      </dgm:t>
    </dgm:pt>
    <dgm:pt modelId="{614D4711-19D4-4DB7-8903-4F9A44246A43}" type="parTrans" cxnId="{B60B3DB3-BBB3-4CF5-9E74-9B5CCA5868F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3A03466-9A61-4BD5-AC5F-6D3D205F9F6F}" type="sibTrans" cxnId="{B60B3DB3-BBB3-4CF5-9E74-9B5CCA5868F1}">
      <dgm:prSet/>
      <dgm:spPr/>
      <dgm:t>
        <a:bodyPr/>
        <a:lstStyle/>
        <a:p>
          <a:endParaRPr lang="ru-RU"/>
        </a:p>
      </dgm:t>
    </dgm:pt>
    <dgm:pt modelId="{AAF07C73-3649-48AA-88B5-C3B8D1FD1C91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0,2млн. рублей</a:t>
          </a:r>
          <a:endParaRPr lang="ru-RU" sz="1100" dirty="0"/>
        </a:p>
      </dgm:t>
    </dgm:pt>
    <dgm:pt modelId="{8BC36789-A934-4EAB-9CB8-94A20E1FAB3F}" type="parTrans" cxnId="{76FABA55-11DC-4016-9AEB-DD184471C65A}">
      <dgm:prSet/>
      <dgm:spPr>
        <a:solidFill>
          <a:schemeClr val="accent1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2D03DB8-1595-4E56-A05F-FBB6573760A6}" type="sibTrans" cxnId="{76FABA55-11DC-4016-9AEB-DD184471C65A}">
      <dgm:prSet/>
      <dgm:spPr/>
      <dgm:t>
        <a:bodyPr/>
        <a:lstStyle/>
        <a:p>
          <a:endParaRPr lang="ru-RU"/>
        </a:p>
      </dgm:t>
    </dgm:pt>
    <dgm:pt modelId="{C026AC0F-7B59-4810-9F5D-C214C8888EE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обеспечение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</a:r>
          <a:r>
            <a:rPr lang="ru-RU" sz="1100" dirty="0" err="1" smtClean="0"/>
            <a:t>посинтернатного</a:t>
          </a:r>
          <a:r>
            <a:rPr lang="ru-RU" sz="1100" dirty="0" smtClean="0"/>
            <a:t> сопровождения 0,3 млн. рублей</a:t>
          </a:r>
          <a:endParaRPr lang="ru-RU" sz="1100" dirty="0"/>
        </a:p>
      </dgm:t>
    </dgm:pt>
    <dgm:pt modelId="{C5312AA7-A449-43B6-AB0F-4391CDA504EC}" type="parTrans" cxnId="{C09BAA58-A878-46E7-BE76-973484C24025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A531B79-C4A3-4360-B365-30FE10E0F692}" type="sibTrans" cxnId="{C09BAA58-A878-46E7-BE76-973484C24025}">
      <dgm:prSet/>
      <dgm:spPr/>
      <dgm:t>
        <a:bodyPr/>
        <a:lstStyle/>
        <a:p>
          <a:endParaRPr lang="ru-RU"/>
        </a:p>
      </dgm:t>
    </dgm:pt>
    <dgm:pt modelId="{F67D14F0-7699-4ED4-933C-0C642EB6B6AC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6,3 млн. рублей</a:t>
          </a:r>
          <a:endParaRPr lang="ru-RU" sz="1100" dirty="0"/>
        </a:p>
      </dgm:t>
    </dgm:pt>
    <dgm:pt modelId="{BAC50B78-4901-44B8-A641-BA9E5AFA2FB6}" type="parTrans" cxnId="{D0A276FA-A271-4AE4-B556-DBAD520E2D3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DC1DAE24-636B-4956-A2D7-AE62CD6ADF01}" type="sibTrans" cxnId="{D0A276FA-A271-4AE4-B556-DBAD520E2D31}">
      <dgm:prSet/>
      <dgm:spPr/>
      <dgm:t>
        <a:bodyPr/>
        <a:lstStyle/>
        <a:p>
          <a:endParaRPr lang="ru-RU"/>
        </a:p>
      </dgm:t>
    </dgm:pt>
    <dgm:pt modelId="{CF73BF12-21DB-4F4C-8849-41C9B1ED6602}" type="pres">
      <dgm:prSet presAssocID="{9170A2F5-83E0-4AF2-991B-D83654F44D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A2FAA-C8F6-42C1-BBD0-53A21ABE5D6E}" type="pres">
      <dgm:prSet presAssocID="{556CDC97-E8E5-411B-BBBF-B5F2F5FCDD3F}" presName="centerShape" presStyleLbl="node0" presStyleIdx="0" presStyleCnt="1"/>
      <dgm:spPr/>
      <dgm:t>
        <a:bodyPr/>
        <a:lstStyle/>
        <a:p>
          <a:endParaRPr lang="ru-RU"/>
        </a:p>
      </dgm:t>
    </dgm:pt>
    <dgm:pt modelId="{19F3C379-41B2-4CD0-829B-C58546737C9F}" type="pres">
      <dgm:prSet presAssocID="{E43B765A-63EF-4430-B364-4840D588500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D5850EC-117F-454B-82D7-7FD618DCDC63}" type="pres">
      <dgm:prSet presAssocID="{E43B765A-63EF-4430-B364-4840D588500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A176CEF-B1B1-45EA-B9EC-2992F60DCCD3}" type="pres">
      <dgm:prSet presAssocID="{B9242C78-612E-4C38-A049-83915ACD6A4F}" presName="node" presStyleLbl="node1" presStyleIdx="0" presStyleCnt="6" custScaleX="1586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482A704-D8CC-4C21-AD44-248D47B356C9}" type="pres">
      <dgm:prSet presAssocID="{EB814E1C-C204-41D4-86A2-AF234167736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D38447B-EBD0-46D7-900C-8005FEF1D948}" type="pres">
      <dgm:prSet presAssocID="{EB814E1C-C204-41D4-86A2-AF234167736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CD6BEA7-76AB-4948-A998-8C54661D6BBA}" type="pres">
      <dgm:prSet presAssocID="{18C138E8-AC1D-4FD2-94E2-BF13DC4027A9}" presName="node" presStyleLbl="node1" presStyleIdx="1" presStyleCnt="6" custScaleX="125257" custScaleY="126060" custRadScaleRad="148841" custRadScaleInc="79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917CD1-4C65-4DAF-B147-4D26DC261334}" type="pres">
      <dgm:prSet presAssocID="{614D4711-19D4-4DB7-8903-4F9A44246A43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E3A2EC1-CB88-4943-A520-E4A0DE2697D0}" type="pres">
      <dgm:prSet presAssocID="{614D4711-19D4-4DB7-8903-4F9A44246A4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B5B72DE-4D21-47E8-92DF-9F34DFBCCC5C}" type="pres">
      <dgm:prSet presAssocID="{E03C24FC-5EDA-45D5-8749-DEB1C1AA99DA}" presName="node" presStyleLbl="node1" presStyleIdx="2" presStyleCnt="6" custScaleX="137776" custScaleY="157989" custRadScaleRad="144712" custRadScaleInc="-15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990E3E-0AF8-4633-800F-D5FAAAA5DABB}" type="pres">
      <dgm:prSet presAssocID="{8BC36789-A934-4EAB-9CB8-94A20E1FAB3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44C52596-4942-40E6-9FAA-9024C4620D9D}" type="pres">
      <dgm:prSet presAssocID="{8BC36789-A934-4EAB-9CB8-94A20E1FAB3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2ECE60B-E2EE-4E50-8D32-342BC253257E}" type="pres">
      <dgm:prSet presAssocID="{AAF07C73-3649-48AA-88B5-C3B8D1FD1C91}" presName="node" presStyleLbl="node1" presStyleIdx="3" presStyleCnt="6" custScaleX="158496" custScaleY="68458" custRadScaleRad="93155" custRadScaleInc="-80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F736B6-2FE7-4618-9AD9-301369645458}" type="pres">
      <dgm:prSet presAssocID="{C5312AA7-A449-43B6-AB0F-4391CDA504EC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5DBC366-6C7A-4AA5-9B93-64DC4D1CBC89}" type="pres">
      <dgm:prSet presAssocID="{C5312AA7-A449-43B6-AB0F-4391CDA504E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85A3122-DB1A-444E-BF16-FE59F5D24CAE}" type="pres">
      <dgm:prSet presAssocID="{C026AC0F-7B59-4810-9F5D-C214C8888EEE}" presName="node" presStyleLbl="node1" presStyleIdx="4" presStyleCnt="6" custScaleX="113200" custScaleY="141014" custRadScaleRad="151335" custRadScaleInc="-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4BF49D-AEC7-4AD6-9832-E67A787413FF}" type="pres">
      <dgm:prSet presAssocID="{BAC50B78-4901-44B8-A641-BA9E5AFA2FB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6DBB339F-FF77-4B92-AA78-5A15A97CA550}" type="pres">
      <dgm:prSet presAssocID="{BAC50B78-4901-44B8-A641-BA9E5AFA2FB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BF51B14-266B-4EC3-88E1-FE928D1C5D43}" type="pres">
      <dgm:prSet presAssocID="{F67D14F0-7699-4ED4-933C-0C642EB6B6AC}" presName="node" presStyleLbl="node1" presStyleIdx="5" presStyleCnt="6" custScaleY="133368" custRadScaleRad="144417" custRadScaleInc="-171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EE37AF0-9C24-4B84-9C59-E5E5F2CA3742}" type="presOf" srcId="{614D4711-19D4-4DB7-8903-4F9A44246A43}" destId="{9E3A2EC1-CB88-4943-A520-E4A0DE2697D0}" srcOrd="1" destOrd="0" presId="urn:microsoft.com/office/officeart/2005/8/layout/radial5"/>
    <dgm:cxn modelId="{E6407BDA-8228-4B06-AC87-B11C35623277}" type="presOf" srcId="{E03C24FC-5EDA-45D5-8749-DEB1C1AA99DA}" destId="{0B5B72DE-4D21-47E8-92DF-9F34DFBCCC5C}" srcOrd="0" destOrd="0" presId="urn:microsoft.com/office/officeart/2005/8/layout/radial5"/>
    <dgm:cxn modelId="{174A9549-F695-48EF-B3DD-576A6C71E04E}" type="presOf" srcId="{EB814E1C-C204-41D4-86A2-AF2341677361}" destId="{9482A704-D8CC-4C21-AD44-248D47B356C9}" srcOrd="0" destOrd="0" presId="urn:microsoft.com/office/officeart/2005/8/layout/radial5"/>
    <dgm:cxn modelId="{BEA2564C-2A24-4D30-9D47-33601005F575}" type="presOf" srcId="{B9242C78-612E-4C38-A049-83915ACD6A4F}" destId="{DA176CEF-B1B1-45EA-B9EC-2992F60DCCD3}" srcOrd="0" destOrd="0" presId="urn:microsoft.com/office/officeart/2005/8/layout/radial5"/>
    <dgm:cxn modelId="{02FC8B38-E256-484D-8660-79C39617D378}" type="presOf" srcId="{E43B765A-63EF-4430-B364-4840D5885004}" destId="{19F3C379-41B2-4CD0-829B-C58546737C9F}" srcOrd="0" destOrd="0" presId="urn:microsoft.com/office/officeart/2005/8/layout/radial5"/>
    <dgm:cxn modelId="{08B1EC62-C796-43CF-85A6-97CA8700C2C5}" type="presOf" srcId="{18C138E8-AC1D-4FD2-94E2-BF13DC4027A9}" destId="{2CD6BEA7-76AB-4948-A998-8C54661D6BBA}" srcOrd="0" destOrd="0" presId="urn:microsoft.com/office/officeart/2005/8/layout/radial5"/>
    <dgm:cxn modelId="{05E72361-D5F3-4C70-924B-3949CCDECDBA}" srcId="{556CDC97-E8E5-411B-BBBF-B5F2F5FCDD3F}" destId="{B9242C78-612E-4C38-A049-83915ACD6A4F}" srcOrd="0" destOrd="0" parTransId="{E43B765A-63EF-4430-B364-4840D5885004}" sibTransId="{BCBF399E-64B0-49B7-918E-30B995EFB60D}"/>
    <dgm:cxn modelId="{0AF14485-9263-4347-AB02-969F1302C0F5}" type="presOf" srcId="{BAC50B78-4901-44B8-A641-BA9E5AFA2FB6}" destId="{6DBB339F-FF77-4B92-AA78-5A15A97CA550}" srcOrd="1" destOrd="0" presId="urn:microsoft.com/office/officeart/2005/8/layout/radial5"/>
    <dgm:cxn modelId="{E8CA5040-14B0-4B84-B3E4-8A8FEFFA417A}" type="presOf" srcId="{F67D14F0-7699-4ED4-933C-0C642EB6B6AC}" destId="{ABF51B14-266B-4EC3-88E1-FE928D1C5D43}" srcOrd="0" destOrd="0" presId="urn:microsoft.com/office/officeart/2005/8/layout/radial5"/>
    <dgm:cxn modelId="{5E61F5E1-6801-4A78-9390-75EFE174E9B6}" type="presOf" srcId="{9170A2F5-83E0-4AF2-991B-D83654F44D2A}" destId="{CF73BF12-21DB-4F4C-8849-41C9B1ED6602}" srcOrd="0" destOrd="0" presId="urn:microsoft.com/office/officeart/2005/8/layout/radial5"/>
    <dgm:cxn modelId="{8D79EFAA-0ADF-473D-8158-438B502472BA}" srcId="{556CDC97-E8E5-411B-BBBF-B5F2F5FCDD3F}" destId="{18C138E8-AC1D-4FD2-94E2-BF13DC4027A9}" srcOrd="1" destOrd="0" parTransId="{EB814E1C-C204-41D4-86A2-AF2341677361}" sibTransId="{A67FAF33-1175-4B79-87FF-41DAD1ADCE9C}"/>
    <dgm:cxn modelId="{1ADC78E6-82A3-432C-904D-1086E43DEE08}" type="presOf" srcId="{E43B765A-63EF-4430-B364-4840D5885004}" destId="{FD5850EC-117F-454B-82D7-7FD618DCDC63}" srcOrd="1" destOrd="0" presId="urn:microsoft.com/office/officeart/2005/8/layout/radial5"/>
    <dgm:cxn modelId="{CACFE04B-C179-4820-BC7B-142C4775C282}" type="presOf" srcId="{8BC36789-A934-4EAB-9CB8-94A20E1FAB3F}" destId="{44C52596-4942-40E6-9FAA-9024C4620D9D}" srcOrd="1" destOrd="0" presId="urn:microsoft.com/office/officeart/2005/8/layout/radial5"/>
    <dgm:cxn modelId="{BC9E1E0A-02EB-4F66-AAAF-03A1CB242A44}" type="presOf" srcId="{556CDC97-E8E5-411B-BBBF-B5F2F5FCDD3F}" destId="{690A2FAA-C8F6-42C1-BBD0-53A21ABE5D6E}" srcOrd="0" destOrd="0" presId="urn:microsoft.com/office/officeart/2005/8/layout/radial5"/>
    <dgm:cxn modelId="{984D14D7-B243-4235-AA95-1EBC047D69BB}" type="presOf" srcId="{AAF07C73-3649-48AA-88B5-C3B8D1FD1C91}" destId="{C2ECE60B-E2EE-4E50-8D32-342BC253257E}" srcOrd="0" destOrd="0" presId="urn:microsoft.com/office/officeart/2005/8/layout/radial5"/>
    <dgm:cxn modelId="{C09BAA58-A878-46E7-BE76-973484C24025}" srcId="{556CDC97-E8E5-411B-BBBF-B5F2F5FCDD3F}" destId="{C026AC0F-7B59-4810-9F5D-C214C8888EEE}" srcOrd="4" destOrd="0" parTransId="{C5312AA7-A449-43B6-AB0F-4391CDA504EC}" sibTransId="{2A531B79-C4A3-4360-B365-30FE10E0F692}"/>
    <dgm:cxn modelId="{B60B3DB3-BBB3-4CF5-9E74-9B5CCA5868F1}" srcId="{556CDC97-E8E5-411B-BBBF-B5F2F5FCDD3F}" destId="{E03C24FC-5EDA-45D5-8749-DEB1C1AA99DA}" srcOrd="2" destOrd="0" parTransId="{614D4711-19D4-4DB7-8903-4F9A44246A43}" sibTransId="{03A03466-9A61-4BD5-AC5F-6D3D205F9F6F}"/>
    <dgm:cxn modelId="{325F20A8-F40D-45DB-8A54-5BBEB4088DAC}" type="presOf" srcId="{BAC50B78-4901-44B8-A641-BA9E5AFA2FB6}" destId="{884BF49D-AEC7-4AD6-9832-E67A787413FF}" srcOrd="0" destOrd="0" presId="urn:microsoft.com/office/officeart/2005/8/layout/radial5"/>
    <dgm:cxn modelId="{41D60877-7415-4C06-B897-1BE75C0CB647}" type="presOf" srcId="{EB814E1C-C204-41D4-86A2-AF2341677361}" destId="{ED38447B-EBD0-46D7-900C-8005FEF1D948}" srcOrd="1" destOrd="0" presId="urn:microsoft.com/office/officeart/2005/8/layout/radial5"/>
    <dgm:cxn modelId="{58BA34F8-D40B-452C-BE0A-241EB179CA12}" type="presOf" srcId="{C5312AA7-A449-43B6-AB0F-4391CDA504EC}" destId="{D5DBC366-6C7A-4AA5-9B93-64DC4D1CBC89}" srcOrd="1" destOrd="0" presId="urn:microsoft.com/office/officeart/2005/8/layout/radial5"/>
    <dgm:cxn modelId="{D0A276FA-A271-4AE4-B556-DBAD520E2D31}" srcId="{556CDC97-E8E5-411B-BBBF-B5F2F5FCDD3F}" destId="{F67D14F0-7699-4ED4-933C-0C642EB6B6AC}" srcOrd="5" destOrd="0" parTransId="{BAC50B78-4901-44B8-A641-BA9E5AFA2FB6}" sibTransId="{DC1DAE24-636B-4956-A2D7-AE62CD6ADF01}"/>
    <dgm:cxn modelId="{F305D4BE-6739-43A2-88AA-C7A763571037}" srcId="{9170A2F5-83E0-4AF2-991B-D83654F44D2A}" destId="{556CDC97-E8E5-411B-BBBF-B5F2F5FCDD3F}" srcOrd="0" destOrd="0" parTransId="{6C58D30E-4F43-4727-9C13-FB1D1F20D4F5}" sibTransId="{8EF4D5F5-6F0D-419F-80A0-2DC32F2C680E}"/>
    <dgm:cxn modelId="{76FABA55-11DC-4016-9AEB-DD184471C65A}" srcId="{556CDC97-E8E5-411B-BBBF-B5F2F5FCDD3F}" destId="{AAF07C73-3649-48AA-88B5-C3B8D1FD1C91}" srcOrd="3" destOrd="0" parTransId="{8BC36789-A934-4EAB-9CB8-94A20E1FAB3F}" sibTransId="{12D03DB8-1595-4E56-A05F-FBB6573760A6}"/>
    <dgm:cxn modelId="{97091BC3-17A3-4D33-B654-C80423E948BB}" type="presOf" srcId="{614D4711-19D4-4DB7-8903-4F9A44246A43}" destId="{9F917CD1-4C65-4DAF-B147-4D26DC261334}" srcOrd="0" destOrd="0" presId="urn:microsoft.com/office/officeart/2005/8/layout/radial5"/>
    <dgm:cxn modelId="{31A7D7FF-8684-4387-845C-99FE9AD322F8}" type="presOf" srcId="{C026AC0F-7B59-4810-9F5D-C214C8888EEE}" destId="{A85A3122-DB1A-444E-BF16-FE59F5D24CAE}" srcOrd="0" destOrd="0" presId="urn:microsoft.com/office/officeart/2005/8/layout/radial5"/>
    <dgm:cxn modelId="{7CD1411D-F46B-46C9-9F36-4FC981B31702}" type="presOf" srcId="{C5312AA7-A449-43B6-AB0F-4391CDA504EC}" destId="{DAF736B6-2FE7-4618-9AD9-301369645458}" srcOrd="0" destOrd="0" presId="urn:microsoft.com/office/officeart/2005/8/layout/radial5"/>
    <dgm:cxn modelId="{731AE0A0-22D5-4FF3-B91F-C83CAD98CC2D}" type="presOf" srcId="{8BC36789-A934-4EAB-9CB8-94A20E1FAB3F}" destId="{4A990E3E-0AF8-4633-800F-D5FAAAA5DABB}" srcOrd="0" destOrd="0" presId="urn:microsoft.com/office/officeart/2005/8/layout/radial5"/>
    <dgm:cxn modelId="{2908F300-A6D9-4562-8535-F1E96F715B4F}" type="presParOf" srcId="{CF73BF12-21DB-4F4C-8849-41C9B1ED6602}" destId="{690A2FAA-C8F6-42C1-BBD0-53A21ABE5D6E}" srcOrd="0" destOrd="0" presId="urn:microsoft.com/office/officeart/2005/8/layout/radial5"/>
    <dgm:cxn modelId="{887FC1D8-CB8B-42D4-BEB1-19DEF459082C}" type="presParOf" srcId="{CF73BF12-21DB-4F4C-8849-41C9B1ED6602}" destId="{19F3C379-41B2-4CD0-829B-C58546737C9F}" srcOrd="1" destOrd="0" presId="urn:microsoft.com/office/officeart/2005/8/layout/radial5"/>
    <dgm:cxn modelId="{48E38AB6-71FF-4567-BB0A-C330FC3E6748}" type="presParOf" srcId="{19F3C379-41B2-4CD0-829B-C58546737C9F}" destId="{FD5850EC-117F-454B-82D7-7FD618DCDC63}" srcOrd="0" destOrd="0" presId="urn:microsoft.com/office/officeart/2005/8/layout/radial5"/>
    <dgm:cxn modelId="{928DB69F-9C20-4A58-88FD-FF4A5199AA81}" type="presParOf" srcId="{CF73BF12-21DB-4F4C-8849-41C9B1ED6602}" destId="{DA176CEF-B1B1-45EA-B9EC-2992F60DCCD3}" srcOrd="2" destOrd="0" presId="urn:microsoft.com/office/officeart/2005/8/layout/radial5"/>
    <dgm:cxn modelId="{E26C1F5D-0AB5-4E5B-A9A4-09B868A0C2E8}" type="presParOf" srcId="{CF73BF12-21DB-4F4C-8849-41C9B1ED6602}" destId="{9482A704-D8CC-4C21-AD44-248D47B356C9}" srcOrd="3" destOrd="0" presId="urn:microsoft.com/office/officeart/2005/8/layout/radial5"/>
    <dgm:cxn modelId="{194C2B6A-D3AB-4104-85D9-DA9606BF5D1D}" type="presParOf" srcId="{9482A704-D8CC-4C21-AD44-248D47B356C9}" destId="{ED38447B-EBD0-46D7-900C-8005FEF1D948}" srcOrd="0" destOrd="0" presId="urn:microsoft.com/office/officeart/2005/8/layout/radial5"/>
    <dgm:cxn modelId="{75C555FC-70AC-4CF3-A200-EAD04F12EBF4}" type="presParOf" srcId="{CF73BF12-21DB-4F4C-8849-41C9B1ED6602}" destId="{2CD6BEA7-76AB-4948-A998-8C54661D6BBA}" srcOrd="4" destOrd="0" presId="urn:microsoft.com/office/officeart/2005/8/layout/radial5"/>
    <dgm:cxn modelId="{AF6D6194-C4BD-4830-A588-D04D7565F7B7}" type="presParOf" srcId="{CF73BF12-21DB-4F4C-8849-41C9B1ED6602}" destId="{9F917CD1-4C65-4DAF-B147-4D26DC261334}" srcOrd="5" destOrd="0" presId="urn:microsoft.com/office/officeart/2005/8/layout/radial5"/>
    <dgm:cxn modelId="{F7618B9D-3D0C-4AB5-8E71-3BFE502A3390}" type="presParOf" srcId="{9F917CD1-4C65-4DAF-B147-4D26DC261334}" destId="{9E3A2EC1-CB88-4943-A520-E4A0DE2697D0}" srcOrd="0" destOrd="0" presId="urn:microsoft.com/office/officeart/2005/8/layout/radial5"/>
    <dgm:cxn modelId="{9B3107CC-F6B4-4D7E-9CA8-281C36A3A848}" type="presParOf" srcId="{CF73BF12-21DB-4F4C-8849-41C9B1ED6602}" destId="{0B5B72DE-4D21-47E8-92DF-9F34DFBCCC5C}" srcOrd="6" destOrd="0" presId="urn:microsoft.com/office/officeart/2005/8/layout/radial5"/>
    <dgm:cxn modelId="{945791AB-5417-4B34-8C34-E3972897974A}" type="presParOf" srcId="{CF73BF12-21DB-4F4C-8849-41C9B1ED6602}" destId="{4A990E3E-0AF8-4633-800F-D5FAAAA5DABB}" srcOrd="7" destOrd="0" presId="urn:microsoft.com/office/officeart/2005/8/layout/radial5"/>
    <dgm:cxn modelId="{F42E8DF2-4B6E-4752-9F84-819F27463DA9}" type="presParOf" srcId="{4A990E3E-0AF8-4633-800F-D5FAAAA5DABB}" destId="{44C52596-4942-40E6-9FAA-9024C4620D9D}" srcOrd="0" destOrd="0" presId="urn:microsoft.com/office/officeart/2005/8/layout/radial5"/>
    <dgm:cxn modelId="{2E00E1A3-1BD7-4579-B5BD-3F2889012D6F}" type="presParOf" srcId="{CF73BF12-21DB-4F4C-8849-41C9B1ED6602}" destId="{C2ECE60B-E2EE-4E50-8D32-342BC253257E}" srcOrd="8" destOrd="0" presId="urn:microsoft.com/office/officeart/2005/8/layout/radial5"/>
    <dgm:cxn modelId="{46DFA541-E13F-4ED8-86C5-4E09DA47A2EC}" type="presParOf" srcId="{CF73BF12-21DB-4F4C-8849-41C9B1ED6602}" destId="{DAF736B6-2FE7-4618-9AD9-301369645458}" srcOrd="9" destOrd="0" presId="urn:microsoft.com/office/officeart/2005/8/layout/radial5"/>
    <dgm:cxn modelId="{BBC3B2D7-B95F-4E1A-9599-95BF54F00358}" type="presParOf" srcId="{DAF736B6-2FE7-4618-9AD9-301369645458}" destId="{D5DBC366-6C7A-4AA5-9B93-64DC4D1CBC89}" srcOrd="0" destOrd="0" presId="urn:microsoft.com/office/officeart/2005/8/layout/radial5"/>
    <dgm:cxn modelId="{B91E1F5E-CAB2-4E3F-8B5D-A3EB61D62760}" type="presParOf" srcId="{CF73BF12-21DB-4F4C-8849-41C9B1ED6602}" destId="{A85A3122-DB1A-444E-BF16-FE59F5D24CAE}" srcOrd="10" destOrd="0" presId="urn:microsoft.com/office/officeart/2005/8/layout/radial5"/>
    <dgm:cxn modelId="{DFE0456F-9D71-4CCC-9715-786B708161AB}" type="presParOf" srcId="{CF73BF12-21DB-4F4C-8849-41C9B1ED6602}" destId="{884BF49D-AEC7-4AD6-9832-E67A787413FF}" srcOrd="11" destOrd="0" presId="urn:microsoft.com/office/officeart/2005/8/layout/radial5"/>
    <dgm:cxn modelId="{4BF283E9-0394-4C45-8128-28A00DA15534}" type="presParOf" srcId="{884BF49D-AEC7-4AD6-9832-E67A787413FF}" destId="{6DBB339F-FF77-4B92-AA78-5A15A97CA550}" srcOrd="0" destOrd="0" presId="urn:microsoft.com/office/officeart/2005/8/layout/radial5"/>
    <dgm:cxn modelId="{A9FD9906-157D-40F5-9042-6454C820E4D3}" type="presParOf" srcId="{CF73BF12-21DB-4F4C-8849-41C9B1ED6602}" destId="{ABF51B14-266B-4EC3-88E1-FE928D1C5D43}" srcOrd="12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48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11 01 Физическая культура и спорт</a:t>
          </a:r>
        </a:p>
        <a:p>
          <a:r>
            <a:rPr lang="ru-RU" dirty="0" smtClean="0"/>
            <a:t>14,8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предоставление субсидий бюджетным, учреждениям 14,1 млн. рублей;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11 05 Другие вопросы в области физической культуры и спорта</a:t>
          </a:r>
        </a:p>
        <a:p>
          <a:r>
            <a:rPr lang="ru-RU" dirty="0" smtClean="0"/>
            <a:t>1,2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на обеспечение функций органов местного самоуправления.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BF338A59-9060-4765-A6FD-2B2E6047736B}">
      <dgm:prSet phldrT="[Текст]"/>
      <dgm:spPr/>
      <dgm:t>
        <a:bodyPr/>
        <a:lstStyle/>
        <a:p>
          <a:r>
            <a:rPr lang="ru-RU" dirty="0" smtClean="0"/>
            <a:t>мероприятия в области физической культуры и спорта 0,7 млн. рублей.</a:t>
          </a:r>
          <a:endParaRPr lang="ru-RU" dirty="0">
            <a:solidFill>
              <a:schemeClr val="tx1"/>
            </a:solidFill>
          </a:endParaRPr>
        </a:p>
      </dgm:t>
    </dgm:pt>
    <dgm:pt modelId="{3AC3F2E3-2772-4FB1-845E-4DBF0C6FD11D}" type="parTrans" cxnId="{70D50CF3-C02D-42FF-99A1-27286F28E8DB}">
      <dgm:prSet/>
      <dgm:spPr/>
      <dgm:t>
        <a:bodyPr/>
        <a:lstStyle/>
        <a:p>
          <a:endParaRPr lang="ru-RU"/>
        </a:p>
      </dgm:t>
    </dgm:pt>
    <dgm:pt modelId="{6C7276D2-3DFF-4267-93F9-E3A4FDAA7623}" type="sibTrans" cxnId="{70D50CF3-C02D-42FF-99A1-27286F28E8DB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3" destOrd="0" parTransId="{3A1B5B39-7CCA-4F91-8713-0D150D154B92}" sibTransId="{2A2357F7-5B75-4CA3-814D-4E3488AEB7FD}"/>
    <dgm:cxn modelId="{CAA92168-E2CB-4B64-AAD0-9C99592FCBBD}" type="presOf" srcId="{3A2D69FB-B616-45CF-8F5D-65742A310531}" destId="{239F9F27-5E5C-4795-8B66-56C5637C2146}" srcOrd="0" destOrd="0" presId="urn:microsoft.com/office/officeart/2005/8/layout/hList1"/>
    <dgm:cxn modelId="{70D50CF3-C02D-42FF-99A1-27286F28E8DB}" srcId="{A424BEA9-694B-44EA-9AE9-2D7A417B2541}" destId="{BF338A59-9060-4765-A6FD-2B2E6047736B}" srcOrd="1" destOrd="0" parTransId="{3AC3F2E3-2772-4FB1-845E-4DBF0C6FD11D}" sibTransId="{6C7276D2-3DFF-4267-93F9-E3A4FDAA7623}"/>
    <dgm:cxn modelId="{FED59D25-B9A1-4D16-B67A-9B4B89EFD8FB}" type="presOf" srcId="{F79F616B-3C4B-4350-B48E-F3FD71D06BDB}" destId="{B740A857-6D38-49B4-9E1E-52991A30E098}" srcOrd="0" destOrd="0" presId="urn:microsoft.com/office/officeart/2005/8/layout/hList1"/>
    <dgm:cxn modelId="{EA90A324-8E6B-4548-82AD-00AA58B650FD}" type="presOf" srcId="{92EA96BB-5A37-4AC6-9379-FB90037111D8}" destId="{551622F1-B117-469E-A594-213BE96E4C61}" srcOrd="0" destOrd="0" presId="urn:microsoft.com/office/officeart/2005/8/layout/hList1"/>
    <dgm:cxn modelId="{4E91E421-10CE-4702-9876-A83B49F4F5EA}" type="presOf" srcId="{C129F1B5-29EC-414B-9D85-268948EE3F71}" destId="{7019839B-9F78-4E12-9BA4-053F9D65E44D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D228F9C2-38A6-45FB-A47D-07D3AF1D6DA3}" type="presOf" srcId="{E29649C9-C724-42A5-AB9D-21320C659419}" destId="{239F9F27-5E5C-4795-8B66-56C5637C2146}" srcOrd="0" destOrd="3" presId="urn:microsoft.com/office/officeart/2005/8/layout/hList1"/>
    <dgm:cxn modelId="{A4025A5C-C13B-47E4-8887-57024D86415A}" type="presOf" srcId="{A424BEA9-694B-44EA-9AE9-2D7A417B2541}" destId="{689EB9EB-8823-473A-B16F-0961FBFCCF9A}" srcOrd="0" destOrd="0" presId="urn:microsoft.com/office/officeart/2005/8/layout/hList1"/>
    <dgm:cxn modelId="{BAE681A9-6486-404F-8E55-DD77A2A67BD7}" srcId="{A424BEA9-694B-44EA-9AE9-2D7A417B2541}" destId="{C255DEF5-4EE4-4F5B-AB7D-817CB2C1FC6B}" srcOrd="2" destOrd="0" parTransId="{E7F2A90D-6124-4740-9720-54DECA3E75AF}" sibTransId="{CFCF9658-30B7-46C4-B7A8-74F04A8B7AF6}"/>
    <dgm:cxn modelId="{9DB9630E-3221-4E72-AEBD-34BF4EA3A05A}" type="presOf" srcId="{BF338A59-9060-4765-A6FD-2B2E6047736B}" destId="{239F9F27-5E5C-4795-8B66-56C5637C2146}" srcOrd="0" destOrd="1" presId="urn:microsoft.com/office/officeart/2005/8/layout/hList1"/>
    <dgm:cxn modelId="{C5456BAA-31CB-4CC7-9E2F-DE5BB5EED00A}" type="presOf" srcId="{C255DEF5-4EE4-4F5B-AB7D-817CB2C1FC6B}" destId="{239F9F27-5E5C-4795-8B66-56C5637C2146}" srcOrd="0" destOrd="2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5B6C67B1-C8F9-4A15-B9C8-005F6F011B44}" type="presParOf" srcId="{B740A857-6D38-49B4-9E1E-52991A30E098}" destId="{8D93390B-0330-4232-9667-4F416CF6F43E}" srcOrd="0" destOrd="0" presId="urn:microsoft.com/office/officeart/2005/8/layout/hList1"/>
    <dgm:cxn modelId="{FAF42194-8893-43D1-AF19-B4876E50EC09}" type="presParOf" srcId="{8D93390B-0330-4232-9667-4F416CF6F43E}" destId="{689EB9EB-8823-473A-B16F-0961FBFCCF9A}" srcOrd="0" destOrd="0" presId="urn:microsoft.com/office/officeart/2005/8/layout/hList1"/>
    <dgm:cxn modelId="{5B097258-11EE-45B0-AD4E-213918453DF6}" type="presParOf" srcId="{8D93390B-0330-4232-9667-4F416CF6F43E}" destId="{239F9F27-5E5C-4795-8B66-56C5637C2146}" srcOrd="1" destOrd="0" presId="urn:microsoft.com/office/officeart/2005/8/layout/hList1"/>
    <dgm:cxn modelId="{3408FBC3-9F0A-4893-A96D-B7B805176FF5}" type="presParOf" srcId="{B740A857-6D38-49B4-9E1E-52991A30E098}" destId="{7F5AF02E-4514-45B7-87D7-38356F4A4C66}" srcOrd="1" destOrd="0" presId="urn:microsoft.com/office/officeart/2005/8/layout/hList1"/>
    <dgm:cxn modelId="{1C13F727-41B0-490C-9E0F-5BE4049FF79F}" type="presParOf" srcId="{B740A857-6D38-49B4-9E1E-52991A30E098}" destId="{3DA4DF0B-BF67-432D-AEDF-82F902F2674C}" srcOrd="2" destOrd="0" presId="urn:microsoft.com/office/officeart/2005/8/layout/hList1"/>
    <dgm:cxn modelId="{E85FD9A7-FE65-4050-9E93-E3A2DC44F80A}" type="presParOf" srcId="{3DA4DF0B-BF67-432D-AEDF-82F902F2674C}" destId="{551622F1-B117-469E-A594-213BE96E4C61}" srcOrd="0" destOrd="0" presId="urn:microsoft.com/office/officeart/2005/8/layout/hList1"/>
    <dgm:cxn modelId="{55BDD3B4-AD3B-4346-A5BF-653078021B8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 custT="1"/>
      <dgm:spPr/>
      <dgm:t>
        <a:bodyPr/>
        <a:lstStyle/>
        <a:p>
          <a:r>
            <a:rPr lang="ru-RU" sz="2800" b="1" dirty="0" smtClean="0"/>
            <a:t>Национальная оборона</a:t>
          </a:r>
        </a:p>
        <a:p>
          <a:r>
            <a:rPr lang="ru-RU" sz="2000" dirty="0" smtClean="0"/>
            <a:t>4,0 млн. рублей</a:t>
          </a:r>
          <a:endParaRPr lang="ru-RU" sz="2000" dirty="0"/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мобилизационная подготовка экономики на 0,2 млн. рублей</a:t>
          </a:r>
          <a:endParaRPr lang="ru-RU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межбюджетные трансферты для передачи в бюджеты поселений на осуществление первичного воинского учета на территориях, где	 отсутствуют военные комиссариаты 3,8 млн. рублей</a:t>
          </a:r>
          <a:endParaRPr lang="ru-RU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235539" custScaleY="272381" custLinFactNeighborX="2123" custLinFactNeighborY="32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2" custScaleX="301333" custScaleY="332497" custLinFactNeighborX="6818" custLinFactNeighborY="-5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1" presStyleCnt="2" custScaleX="287160" custScaleY="332496" custLinFactNeighborX="-8304" custLinFactNeighborY="-5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1" presStyleCnt="2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AEF0D3F3-16B4-4843-AC9C-8A40FE0E66B6}" type="presOf" srcId="{168BB4A4-A517-4ABB-9AAE-187AC297018D}" destId="{FDE47BBC-60FE-4EE8-820F-AFC51DD3C422}" srcOrd="0" destOrd="0" presId="urn:microsoft.com/office/officeart/2005/8/layout/orgChart1"/>
    <dgm:cxn modelId="{B24C0477-DD73-45E8-8D39-4A83B8608567}" srcId="{8FFAAC58-91D0-4A2B-A6DB-E5F82A96A188}" destId="{74D5A5C8-17F5-46EE-B5CA-92A94E150B26}" srcOrd="1" destOrd="0" parTransId="{B287133B-7C38-4AE8-9A45-45FBF71E3AFF}" sibTransId="{C95AB61E-6C3D-4D5C-A613-D272C2814928}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C5B9B6AE-87ED-43E2-999D-BB0AC21712E2}" type="presOf" srcId="{74D5A5C8-17F5-46EE-B5CA-92A94E150B26}" destId="{BE70BB1D-9D86-4FE3-9CEA-CFD2F92F569E}" srcOrd="1" destOrd="0" presId="urn:microsoft.com/office/officeart/2005/8/layout/orgChart1"/>
    <dgm:cxn modelId="{E9FE760B-26DD-419A-A7AA-CFFD287A4909}" type="presOf" srcId="{13E4E252-2CE0-4262-B29F-2CC36FE432A7}" destId="{6CC73C52-8387-47D0-AA6E-93944A61EAF9}" srcOrd="0" destOrd="0" presId="urn:microsoft.com/office/officeart/2005/8/layout/orgChart1"/>
    <dgm:cxn modelId="{F62E9EF9-2758-4ECF-AB0F-9E7D2167EF41}" type="presOf" srcId="{74D5A5C8-17F5-46EE-B5CA-92A94E150B26}" destId="{6099E52A-4CEF-4427-AF48-75CC297A77D4}" srcOrd="0" destOrd="0" presId="urn:microsoft.com/office/officeart/2005/8/layout/orgChart1"/>
    <dgm:cxn modelId="{3B3FCADA-2794-402A-814F-B870D76445F1}" type="presOf" srcId="{E3D65D1C-BAD7-4606-893C-DD9FC61FE180}" destId="{B691E272-FDF4-44A1-88CC-36D2113C1A49}" srcOrd="0" destOrd="0" presId="urn:microsoft.com/office/officeart/2005/8/layout/orgChart1"/>
    <dgm:cxn modelId="{8DBD8242-7042-4C77-BC2E-057143372BE8}" type="presOf" srcId="{8FFAAC58-91D0-4A2B-A6DB-E5F82A96A188}" destId="{44500B96-8522-4E59-A65E-D5065DC3432E}" srcOrd="1" destOrd="0" presId="urn:microsoft.com/office/officeart/2005/8/layout/orgChart1"/>
    <dgm:cxn modelId="{883A4055-22C2-4D8D-9A65-4098FC44DB83}" type="presOf" srcId="{B287133B-7C38-4AE8-9A45-45FBF71E3AFF}" destId="{B31F929C-54C6-42B5-AD39-AAC074B7216A}" srcOrd="0" destOrd="0" presId="urn:microsoft.com/office/officeart/2005/8/layout/orgChart1"/>
    <dgm:cxn modelId="{CD72318A-5EA2-4CC9-B0F7-BE3FEC0ED845}" type="presOf" srcId="{168BB4A4-A517-4ABB-9AAE-187AC297018D}" destId="{C3B31E28-54C2-49DE-B37C-58CF62597073}" srcOrd="1" destOrd="0" presId="urn:microsoft.com/office/officeart/2005/8/layout/orgChart1"/>
    <dgm:cxn modelId="{36508215-3B49-4159-9CF0-A046B4199945}" type="presOf" srcId="{8FFAAC58-91D0-4A2B-A6DB-E5F82A96A188}" destId="{5D8A5DF2-0717-4552-88C7-0F53F96A2CAE}" srcOrd="0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96E7F82A-0726-4B9E-A2F8-DAA94B3E93C4}" type="presParOf" srcId="{6CC73C52-8387-47D0-AA6E-93944A61EAF9}" destId="{D36BBDF9-49A5-4A8B-8BE2-A4CD48EEF009}" srcOrd="0" destOrd="0" presId="urn:microsoft.com/office/officeart/2005/8/layout/orgChart1"/>
    <dgm:cxn modelId="{A49D884B-D24A-4794-87B7-80A1E6EA8DB6}" type="presParOf" srcId="{D36BBDF9-49A5-4A8B-8BE2-A4CD48EEF009}" destId="{36934D92-2762-4A68-9CB4-78A21659888B}" srcOrd="0" destOrd="0" presId="urn:microsoft.com/office/officeart/2005/8/layout/orgChart1"/>
    <dgm:cxn modelId="{340EA7D9-EB3C-458A-A5EC-848A7000DADB}" type="presParOf" srcId="{36934D92-2762-4A68-9CB4-78A21659888B}" destId="{5D8A5DF2-0717-4552-88C7-0F53F96A2CAE}" srcOrd="0" destOrd="0" presId="urn:microsoft.com/office/officeart/2005/8/layout/orgChart1"/>
    <dgm:cxn modelId="{5B883BA2-A3E2-44BB-8516-FCDD541FCC49}" type="presParOf" srcId="{36934D92-2762-4A68-9CB4-78A21659888B}" destId="{44500B96-8522-4E59-A65E-D5065DC3432E}" srcOrd="1" destOrd="0" presId="urn:microsoft.com/office/officeart/2005/8/layout/orgChart1"/>
    <dgm:cxn modelId="{8626FCA9-04DF-445B-8AD6-2C8016E52765}" type="presParOf" srcId="{D36BBDF9-49A5-4A8B-8BE2-A4CD48EEF009}" destId="{2F60819C-947C-4B96-B95D-0CE41A1DD3DF}" srcOrd="1" destOrd="0" presId="urn:microsoft.com/office/officeart/2005/8/layout/orgChart1"/>
    <dgm:cxn modelId="{C0D353F8-3ED6-48D0-87FB-3BB08A5C00BD}" type="presParOf" srcId="{2F60819C-947C-4B96-B95D-0CE41A1DD3DF}" destId="{B691E272-FDF4-44A1-88CC-36D2113C1A49}" srcOrd="0" destOrd="0" presId="urn:microsoft.com/office/officeart/2005/8/layout/orgChart1"/>
    <dgm:cxn modelId="{999E002A-27BB-4486-BEC4-C965ACA2D218}" type="presParOf" srcId="{2F60819C-947C-4B96-B95D-0CE41A1DD3DF}" destId="{8C239158-536D-4336-A4EE-3EB91FFC81DA}" srcOrd="1" destOrd="0" presId="urn:microsoft.com/office/officeart/2005/8/layout/orgChart1"/>
    <dgm:cxn modelId="{712CAA3E-D074-46E7-91D8-62102B5E7B1C}" type="presParOf" srcId="{8C239158-536D-4336-A4EE-3EB91FFC81DA}" destId="{0C19687F-B310-4BEA-846A-4B7F321F775C}" srcOrd="0" destOrd="0" presId="urn:microsoft.com/office/officeart/2005/8/layout/orgChart1"/>
    <dgm:cxn modelId="{3EE1C6E6-D978-4ABE-BB5A-C26460DD9490}" type="presParOf" srcId="{0C19687F-B310-4BEA-846A-4B7F321F775C}" destId="{FDE47BBC-60FE-4EE8-820F-AFC51DD3C422}" srcOrd="0" destOrd="0" presId="urn:microsoft.com/office/officeart/2005/8/layout/orgChart1"/>
    <dgm:cxn modelId="{1602D651-CFD1-4262-81B0-2F72610B5ECA}" type="presParOf" srcId="{0C19687F-B310-4BEA-846A-4B7F321F775C}" destId="{C3B31E28-54C2-49DE-B37C-58CF62597073}" srcOrd="1" destOrd="0" presId="urn:microsoft.com/office/officeart/2005/8/layout/orgChart1"/>
    <dgm:cxn modelId="{DF58FB1B-62F5-459B-916A-9E14941818B5}" type="presParOf" srcId="{8C239158-536D-4336-A4EE-3EB91FFC81DA}" destId="{1739E6E4-D810-4A1A-A295-F4914CA98238}" srcOrd="1" destOrd="0" presId="urn:microsoft.com/office/officeart/2005/8/layout/orgChart1"/>
    <dgm:cxn modelId="{356D594F-AFAD-4D33-8336-982F418A12B2}" type="presParOf" srcId="{8C239158-536D-4336-A4EE-3EB91FFC81DA}" destId="{13000DA8-3092-4F3E-AB2C-D63D2D24B10C}" srcOrd="2" destOrd="0" presId="urn:microsoft.com/office/officeart/2005/8/layout/orgChart1"/>
    <dgm:cxn modelId="{950CA4DC-C384-4608-A03C-9BC81512CCEB}" type="presParOf" srcId="{2F60819C-947C-4B96-B95D-0CE41A1DD3DF}" destId="{B31F929C-54C6-42B5-AD39-AAC074B7216A}" srcOrd="2" destOrd="0" presId="urn:microsoft.com/office/officeart/2005/8/layout/orgChart1"/>
    <dgm:cxn modelId="{0A7615EE-DEAC-40A6-BF2A-DEF75A59C74E}" type="presParOf" srcId="{2F60819C-947C-4B96-B95D-0CE41A1DD3DF}" destId="{96A5EACB-1FAB-4C69-8E57-41867FC6D539}" srcOrd="3" destOrd="0" presId="urn:microsoft.com/office/officeart/2005/8/layout/orgChart1"/>
    <dgm:cxn modelId="{12926DAE-6E5D-4732-962D-E6E63919D947}" type="presParOf" srcId="{96A5EACB-1FAB-4C69-8E57-41867FC6D539}" destId="{AF3503EE-006A-43B6-9275-96AC0E571BA1}" srcOrd="0" destOrd="0" presId="urn:microsoft.com/office/officeart/2005/8/layout/orgChart1"/>
    <dgm:cxn modelId="{CB363993-3A02-4771-84A7-04CA3213E46F}" type="presParOf" srcId="{AF3503EE-006A-43B6-9275-96AC0E571BA1}" destId="{6099E52A-4CEF-4427-AF48-75CC297A77D4}" srcOrd="0" destOrd="0" presId="urn:microsoft.com/office/officeart/2005/8/layout/orgChart1"/>
    <dgm:cxn modelId="{0EB495F8-3B63-4F95-BED2-EEF424ABF3A3}" type="presParOf" srcId="{AF3503EE-006A-43B6-9275-96AC0E571BA1}" destId="{BE70BB1D-9D86-4FE3-9CEA-CFD2F92F569E}" srcOrd="1" destOrd="0" presId="urn:microsoft.com/office/officeart/2005/8/layout/orgChart1"/>
    <dgm:cxn modelId="{7299B3D0-7ABF-4CAB-9DEB-827986287012}" type="presParOf" srcId="{96A5EACB-1FAB-4C69-8E57-41867FC6D539}" destId="{921618CD-7BEC-4CF4-9B48-800AA6451FD6}" srcOrd="1" destOrd="0" presId="urn:microsoft.com/office/officeart/2005/8/layout/orgChart1"/>
    <dgm:cxn modelId="{D73CA9C5-50DC-4748-885B-350A86A6D912}" type="presParOf" srcId="{96A5EACB-1FAB-4C69-8E57-41867FC6D539}" destId="{A2A86387-A73F-4AD7-A5FC-CF3FC3CB1AF3}" srcOrd="2" destOrd="0" presId="urn:microsoft.com/office/officeart/2005/8/layout/orgChart1"/>
    <dgm:cxn modelId="{1705F4EC-8FF5-4839-8F89-5632FAA0982A}" type="presParOf" srcId="{D36BBDF9-49A5-4A8B-8BE2-A4CD48EEF009}" destId="{62924FBB-415A-471B-A212-8793CE1B7FF6}" srcOrd="2" destOrd="0" presId="urn:microsoft.com/office/officeart/2005/8/layout/orgChart1"/>
  </dgm:cxnLst>
  <dgm:bg>
    <a:blipFill dpi="0" rotWithShape="1">
      <a:blip xmlns:r="http://schemas.openxmlformats.org/officeDocument/2006/relationships" r:embed="rId1">
        <a:alphaModFix amt="39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 custT="1"/>
      <dgm:spPr/>
      <dgm:t>
        <a:bodyPr/>
        <a:lstStyle/>
        <a:p>
          <a:r>
            <a:rPr lang="ru-RU" sz="2600" b="1" dirty="0" smtClean="0"/>
            <a:t>Национальная безопасность и правоохранительная деятельность</a:t>
          </a:r>
        </a:p>
        <a:p>
          <a:r>
            <a:rPr lang="ru-RU" sz="2000" dirty="0" smtClean="0"/>
            <a:t>11,0 млн. рублей</a:t>
          </a:r>
          <a:endParaRPr lang="ru-RU" sz="2000" dirty="0"/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мероприятия по предупреждению и ликвидации последствий чрезвычайных ситуаций и стихийных бедствий на 2014 год 3,4 млн. рублей</a:t>
          </a:r>
          <a:endParaRPr lang="ru-RU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обеспечение деятельности учреждений связанных с обеспечением национальной безопасности и правоохранительной деятельности (курсы ГО и ситуационный центр) на 2014 год 6,6 млн. рублей</a:t>
          </a:r>
          <a:endParaRPr lang="ru-RU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F1D22E3A-1FBC-428C-BAA1-D7F21A029F5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мероприятия по гражданской обороне на 2014 год 1,0млн. рублей</a:t>
          </a:r>
          <a:endParaRPr lang="ru-RU" dirty="0"/>
        </a:p>
      </dgm:t>
    </dgm:pt>
    <dgm:pt modelId="{41117159-EA12-4E83-98EA-013BB83DE772}" type="parTrans" cxnId="{A2C43930-C371-4ED4-A822-B0D71000D6CB}">
      <dgm:prSet/>
      <dgm:spPr/>
      <dgm:t>
        <a:bodyPr/>
        <a:lstStyle/>
        <a:p>
          <a:endParaRPr lang="ru-RU"/>
        </a:p>
      </dgm:t>
    </dgm:pt>
    <dgm:pt modelId="{4BBFB8C2-8A6A-4E8B-B7F9-854A8B2A80D7}" type="sibTrans" cxnId="{A2C43930-C371-4ED4-A822-B0D71000D6CB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399110" custScaleY="228982" custLinFactNeighborX="-1784" custLinFactNeighborY="-707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3" custScaleX="193878" custScaleY="332497" custLinFactNeighborX="9101" custLinFactNeighborY="-19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723D9248-0A05-4C4F-BDDA-9F3221FDEA65}" type="pres">
      <dgm:prSet presAssocID="{41117159-EA12-4E83-98EA-013BB83DE77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DB00EF3-4E37-44A5-B8BB-7D3A6204B393}" type="pres">
      <dgm:prSet presAssocID="{F1D22E3A-1FBC-428C-BAA1-D7F21A029F56}" presName="hierRoot2" presStyleCnt="0">
        <dgm:presLayoutVars>
          <dgm:hierBranch val="init"/>
        </dgm:presLayoutVars>
      </dgm:prSet>
      <dgm:spPr/>
    </dgm:pt>
    <dgm:pt modelId="{AC346190-B558-4F60-8213-C2DFD0C95303}" type="pres">
      <dgm:prSet presAssocID="{F1D22E3A-1FBC-428C-BAA1-D7F21A029F56}" presName="rootComposite" presStyleCnt="0"/>
      <dgm:spPr/>
    </dgm:pt>
    <dgm:pt modelId="{EE4A12A4-B0F8-4E2D-AC8E-A67C239162CC}" type="pres">
      <dgm:prSet presAssocID="{F1D22E3A-1FBC-428C-BAA1-D7F21A029F56}" presName="rootText" presStyleLbl="node2" presStyleIdx="1" presStyleCnt="3" custScaleX="138992" custScaleY="334425" custLinFactNeighborX="9651" custLinFactNeighborY="29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C7114D-6426-4ABB-A761-5B31F69E3B8A}" type="pres">
      <dgm:prSet presAssocID="{F1D22E3A-1FBC-428C-BAA1-D7F21A029F56}" presName="rootConnector" presStyleLbl="node2" presStyleIdx="1" presStyleCnt="3"/>
      <dgm:spPr/>
      <dgm:t>
        <a:bodyPr/>
        <a:lstStyle/>
        <a:p>
          <a:endParaRPr lang="ru-RU"/>
        </a:p>
      </dgm:t>
    </dgm:pt>
    <dgm:pt modelId="{98919951-DFDD-46BE-BB30-B84C6E643D00}" type="pres">
      <dgm:prSet presAssocID="{F1D22E3A-1FBC-428C-BAA1-D7F21A029F56}" presName="hierChild4" presStyleCnt="0"/>
      <dgm:spPr/>
    </dgm:pt>
    <dgm:pt modelId="{F2E4DED1-1C65-42CD-93AA-5BDCE3382CF3}" type="pres">
      <dgm:prSet presAssocID="{F1D22E3A-1FBC-428C-BAA1-D7F21A029F56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2" presStyleCnt="3" custScaleX="217806" custScaleY="3437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2" presStyleCnt="3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F73EE930-2D1C-4E93-8BC0-98C65EEDD9E1}" type="presOf" srcId="{F1D22E3A-1FBC-428C-BAA1-D7F21A029F56}" destId="{60C7114D-6426-4ABB-A761-5B31F69E3B8A}" srcOrd="1" destOrd="0" presId="urn:microsoft.com/office/officeart/2005/8/layout/orgChart1"/>
    <dgm:cxn modelId="{DAA5ED3A-5514-43FB-B241-4427A9C7E82A}" type="presOf" srcId="{168BB4A4-A517-4ABB-9AAE-187AC297018D}" destId="{C3B31E28-54C2-49DE-B37C-58CF62597073}" srcOrd="1" destOrd="0" presId="urn:microsoft.com/office/officeart/2005/8/layout/orgChart1"/>
    <dgm:cxn modelId="{A432D32B-5B47-4FE8-BF8E-6E9088788534}" type="presOf" srcId="{13E4E252-2CE0-4262-B29F-2CC36FE432A7}" destId="{6CC73C52-8387-47D0-AA6E-93944A61EAF9}" srcOrd="0" destOrd="0" presId="urn:microsoft.com/office/officeart/2005/8/layout/orgChart1"/>
    <dgm:cxn modelId="{0DBF6B29-20E1-4F55-8E4A-4D770D30EF50}" type="presOf" srcId="{168BB4A4-A517-4ABB-9AAE-187AC297018D}" destId="{FDE47BBC-60FE-4EE8-820F-AFC51DD3C422}" srcOrd="0" destOrd="0" presId="urn:microsoft.com/office/officeart/2005/8/layout/orgChart1"/>
    <dgm:cxn modelId="{431EEDAF-1921-4688-ADB0-D13D62F1CA8D}" type="presOf" srcId="{B287133B-7C38-4AE8-9A45-45FBF71E3AFF}" destId="{B31F929C-54C6-42B5-AD39-AAC074B7216A}" srcOrd="0" destOrd="0" presId="urn:microsoft.com/office/officeart/2005/8/layout/orgChart1"/>
    <dgm:cxn modelId="{EA4160BD-D7D7-4A4F-B881-4E65A2505845}" type="presOf" srcId="{74D5A5C8-17F5-46EE-B5CA-92A94E150B26}" destId="{BE70BB1D-9D86-4FE3-9CEA-CFD2F92F569E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B24C0477-DD73-45E8-8D39-4A83B8608567}" srcId="{8FFAAC58-91D0-4A2B-A6DB-E5F82A96A188}" destId="{74D5A5C8-17F5-46EE-B5CA-92A94E150B26}" srcOrd="2" destOrd="0" parTransId="{B287133B-7C38-4AE8-9A45-45FBF71E3AFF}" sibTransId="{C95AB61E-6C3D-4D5C-A613-D272C2814928}"/>
    <dgm:cxn modelId="{A2C43930-C371-4ED4-A822-B0D71000D6CB}" srcId="{8FFAAC58-91D0-4A2B-A6DB-E5F82A96A188}" destId="{F1D22E3A-1FBC-428C-BAA1-D7F21A029F56}" srcOrd="1" destOrd="0" parTransId="{41117159-EA12-4E83-98EA-013BB83DE772}" sibTransId="{4BBFB8C2-8A6A-4E8B-B7F9-854A8B2A80D7}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F5A7E567-28E2-4CE5-80F4-6B2A1E301EDE}" type="presOf" srcId="{74D5A5C8-17F5-46EE-B5CA-92A94E150B26}" destId="{6099E52A-4CEF-4427-AF48-75CC297A77D4}" srcOrd="0" destOrd="0" presId="urn:microsoft.com/office/officeart/2005/8/layout/orgChart1"/>
    <dgm:cxn modelId="{85887F1E-0782-442A-8B4C-312DD9B6E75F}" type="presOf" srcId="{8FFAAC58-91D0-4A2B-A6DB-E5F82A96A188}" destId="{44500B96-8522-4E59-A65E-D5065DC3432E}" srcOrd="1" destOrd="0" presId="urn:microsoft.com/office/officeart/2005/8/layout/orgChart1"/>
    <dgm:cxn modelId="{E68F02E4-AEB3-487C-A99F-27DFDD66E73B}" type="presOf" srcId="{F1D22E3A-1FBC-428C-BAA1-D7F21A029F56}" destId="{EE4A12A4-B0F8-4E2D-AC8E-A67C239162CC}" srcOrd="0" destOrd="0" presId="urn:microsoft.com/office/officeart/2005/8/layout/orgChart1"/>
    <dgm:cxn modelId="{2E71B3E1-2CB8-40B4-B734-3D1841BA03E3}" type="presOf" srcId="{8FFAAC58-91D0-4A2B-A6DB-E5F82A96A188}" destId="{5D8A5DF2-0717-4552-88C7-0F53F96A2CAE}" srcOrd="0" destOrd="0" presId="urn:microsoft.com/office/officeart/2005/8/layout/orgChart1"/>
    <dgm:cxn modelId="{5A0B5ED7-50FE-4645-A7EA-1A6208AFEFF6}" type="presOf" srcId="{E3D65D1C-BAD7-4606-893C-DD9FC61FE180}" destId="{B691E272-FDF4-44A1-88CC-36D2113C1A49}" srcOrd="0" destOrd="0" presId="urn:microsoft.com/office/officeart/2005/8/layout/orgChart1"/>
    <dgm:cxn modelId="{A5B44835-84D8-4E4E-BB54-F285651D65A3}" type="presOf" srcId="{41117159-EA12-4E83-98EA-013BB83DE772}" destId="{723D9248-0A05-4C4F-BDDA-9F3221FDEA65}" srcOrd="0" destOrd="0" presId="urn:microsoft.com/office/officeart/2005/8/layout/orgChart1"/>
    <dgm:cxn modelId="{2C1DFE43-F060-4927-9CA6-7C88FF09C847}" type="presParOf" srcId="{6CC73C52-8387-47D0-AA6E-93944A61EAF9}" destId="{D36BBDF9-49A5-4A8B-8BE2-A4CD48EEF009}" srcOrd="0" destOrd="0" presId="urn:microsoft.com/office/officeart/2005/8/layout/orgChart1"/>
    <dgm:cxn modelId="{5A244197-F6F6-4B04-ABD5-96C3749F3F60}" type="presParOf" srcId="{D36BBDF9-49A5-4A8B-8BE2-A4CD48EEF009}" destId="{36934D92-2762-4A68-9CB4-78A21659888B}" srcOrd="0" destOrd="0" presId="urn:microsoft.com/office/officeart/2005/8/layout/orgChart1"/>
    <dgm:cxn modelId="{DFCAFCA5-5375-4AB5-84E5-05C267ED2A2B}" type="presParOf" srcId="{36934D92-2762-4A68-9CB4-78A21659888B}" destId="{5D8A5DF2-0717-4552-88C7-0F53F96A2CAE}" srcOrd="0" destOrd="0" presId="urn:microsoft.com/office/officeart/2005/8/layout/orgChart1"/>
    <dgm:cxn modelId="{F757153B-F8C6-4D8F-989D-10905693952E}" type="presParOf" srcId="{36934D92-2762-4A68-9CB4-78A21659888B}" destId="{44500B96-8522-4E59-A65E-D5065DC3432E}" srcOrd="1" destOrd="0" presId="urn:microsoft.com/office/officeart/2005/8/layout/orgChart1"/>
    <dgm:cxn modelId="{66655566-EB05-48FB-A1BA-5E1FE81D6880}" type="presParOf" srcId="{D36BBDF9-49A5-4A8B-8BE2-A4CD48EEF009}" destId="{2F60819C-947C-4B96-B95D-0CE41A1DD3DF}" srcOrd="1" destOrd="0" presId="urn:microsoft.com/office/officeart/2005/8/layout/orgChart1"/>
    <dgm:cxn modelId="{6371C61B-3D84-41A5-938D-D1879F7B2921}" type="presParOf" srcId="{2F60819C-947C-4B96-B95D-0CE41A1DD3DF}" destId="{B691E272-FDF4-44A1-88CC-36D2113C1A49}" srcOrd="0" destOrd="0" presId="urn:microsoft.com/office/officeart/2005/8/layout/orgChart1"/>
    <dgm:cxn modelId="{8BDAE189-C688-4F6D-A40B-1FFCAA4A1834}" type="presParOf" srcId="{2F60819C-947C-4B96-B95D-0CE41A1DD3DF}" destId="{8C239158-536D-4336-A4EE-3EB91FFC81DA}" srcOrd="1" destOrd="0" presId="urn:microsoft.com/office/officeart/2005/8/layout/orgChart1"/>
    <dgm:cxn modelId="{976083B1-E6DC-4172-805F-CFF2D72E88BE}" type="presParOf" srcId="{8C239158-536D-4336-A4EE-3EB91FFC81DA}" destId="{0C19687F-B310-4BEA-846A-4B7F321F775C}" srcOrd="0" destOrd="0" presId="urn:microsoft.com/office/officeart/2005/8/layout/orgChart1"/>
    <dgm:cxn modelId="{6919C7F8-67DC-48F9-B7EA-48958386CA17}" type="presParOf" srcId="{0C19687F-B310-4BEA-846A-4B7F321F775C}" destId="{FDE47BBC-60FE-4EE8-820F-AFC51DD3C422}" srcOrd="0" destOrd="0" presId="urn:microsoft.com/office/officeart/2005/8/layout/orgChart1"/>
    <dgm:cxn modelId="{4060E678-843E-4C64-9452-6A1330729A43}" type="presParOf" srcId="{0C19687F-B310-4BEA-846A-4B7F321F775C}" destId="{C3B31E28-54C2-49DE-B37C-58CF62597073}" srcOrd="1" destOrd="0" presId="urn:microsoft.com/office/officeart/2005/8/layout/orgChart1"/>
    <dgm:cxn modelId="{0204EBBD-1437-4C7E-B0BC-D33A6501A307}" type="presParOf" srcId="{8C239158-536D-4336-A4EE-3EB91FFC81DA}" destId="{1739E6E4-D810-4A1A-A295-F4914CA98238}" srcOrd="1" destOrd="0" presId="urn:microsoft.com/office/officeart/2005/8/layout/orgChart1"/>
    <dgm:cxn modelId="{26119707-DD1D-472E-89DD-E2CA933F7CDE}" type="presParOf" srcId="{8C239158-536D-4336-A4EE-3EB91FFC81DA}" destId="{13000DA8-3092-4F3E-AB2C-D63D2D24B10C}" srcOrd="2" destOrd="0" presId="urn:microsoft.com/office/officeart/2005/8/layout/orgChart1"/>
    <dgm:cxn modelId="{7E94D56D-E157-4BE9-A683-983A2FAD6836}" type="presParOf" srcId="{2F60819C-947C-4B96-B95D-0CE41A1DD3DF}" destId="{723D9248-0A05-4C4F-BDDA-9F3221FDEA65}" srcOrd="2" destOrd="0" presId="urn:microsoft.com/office/officeart/2005/8/layout/orgChart1"/>
    <dgm:cxn modelId="{C09A9305-26DE-4BDF-A0AA-8B1F2BAD1626}" type="presParOf" srcId="{2F60819C-947C-4B96-B95D-0CE41A1DD3DF}" destId="{9DB00EF3-4E37-44A5-B8BB-7D3A6204B393}" srcOrd="3" destOrd="0" presId="urn:microsoft.com/office/officeart/2005/8/layout/orgChart1"/>
    <dgm:cxn modelId="{C253B95C-BB27-4F57-84EA-16B52526B841}" type="presParOf" srcId="{9DB00EF3-4E37-44A5-B8BB-7D3A6204B393}" destId="{AC346190-B558-4F60-8213-C2DFD0C95303}" srcOrd="0" destOrd="0" presId="urn:microsoft.com/office/officeart/2005/8/layout/orgChart1"/>
    <dgm:cxn modelId="{6A8B393F-39BB-474B-9B63-F8497701B91F}" type="presParOf" srcId="{AC346190-B558-4F60-8213-C2DFD0C95303}" destId="{EE4A12A4-B0F8-4E2D-AC8E-A67C239162CC}" srcOrd="0" destOrd="0" presId="urn:microsoft.com/office/officeart/2005/8/layout/orgChart1"/>
    <dgm:cxn modelId="{256E8D87-0E59-4F8F-8A63-63AAE91BEEBD}" type="presParOf" srcId="{AC346190-B558-4F60-8213-C2DFD0C95303}" destId="{60C7114D-6426-4ABB-A761-5B31F69E3B8A}" srcOrd="1" destOrd="0" presId="urn:microsoft.com/office/officeart/2005/8/layout/orgChart1"/>
    <dgm:cxn modelId="{BD029455-B4B2-4DD5-B343-E53F9F0DD031}" type="presParOf" srcId="{9DB00EF3-4E37-44A5-B8BB-7D3A6204B393}" destId="{98919951-DFDD-46BE-BB30-B84C6E643D00}" srcOrd="1" destOrd="0" presId="urn:microsoft.com/office/officeart/2005/8/layout/orgChart1"/>
    <dgm:cxn modelId="{EC4ABAC0-7F39-4A1D-914A-A6FB95FFF5D8}" type="presParOf" srcId="{9DB00EF3-4E37-44A5-B8BB-7D3A6204B393}" destId="{F2E4DED1-1C65-42CD-93AA-5BDCE3382CF3}" srcOrd="2" destOrd="0" presId="urn:microsoft.com/office/officeart/2005/8/layout/orgChart1"/>
    <dgm:cxn modelId="{F3EBB861-EA25-41A7-BDF2-6EE820C5DC45}" type="presParOf" srcId="{2F60819C-947C-4B96-B95D-0CE41A1DD3DF}" destId="{B31F929C-54C6-42B5-AD39-AAC074B7216A}" srcOrd="4" destOrd="0" presId="urn:microsoft.com/office/officeart/2005/8/layout/orgChart1"/>
    <dgm:cxn modelId="{D1163FCB-DF6B-439C-BF9C-4E9F22455C9D}" type="presParOf" srcId="{2F60819C-947C-4B96-B95D-0CE41A1DD3DF}" destId="{96A5EACB-1FAB-4C69-8E57-41867FC6D539}" srcOrd="5" destOrd="0" presId="urn:microsoft.com/office/officeart/2005/8/layout/orgChart1"/>
    <dgm:cxn modelId="{9C7796E3-18AA-4E84-AD12-864060E4AD84}" type="presParOf" srcId="{96A5EACB-1FAB-4C69-8E57-41867FC6D539}" destId="{AF3503EE-006A-43B6-9275-96AC0E571BA1}" srcOrd="0" destOrd="0" presId="urn:microsoft.com/office/officeart/2005/8/layout/orgChart1"/>
    <dgm:cxn modelId="{F5537112-5A8C-450A-A632-9A02B24B19D6}" type="presParOf" srcId="{AF3503EE-006A-43B6-9275-96AC0E571BA1}" destId="{6099E52A-4CEF-4427-AF48-75CC297A77D4}" srcOrd="0" destOrd="0" presId="urn:microsoft.com/office/officeart/2005/8/layout/orgChart1"/>
    <dgm:cxn modelId="{47E7805D-696D-40AF-B1FF-A8EDECE885E9}" type="presParOf" srcId="{AF3503EE-006A-43B6-9275-96AC0E571BA1}" destId="{BE70BB1D-9D86-4FE3-9CEA-CFD2F92F569E}" srcOrd="1" destOrd="0" presId="urn:microsoft.com/office/officeart/2005/8/layout/orgChart1"/>
    <dgm:cxn modelId="{361D0E59-AEBE-4720-9617-BBF6DBCFE1A6}" type="presParOf" srcId="{96A5EACB-1FAB-4C69-8E57-41867FC6D539}" destId="{921618CD-7BEC-4CF4-9B48-800AA6451FD6}" srcOrd="1" destOrd="0" presId="urn:microsoft.com/office/officeart/2005/8/layout/orgChart1"/>
    <dgm:cxn modelId="{BE7C8D1E-C463-4975-87A9-B92956C049F6}" type="presParOf" srcId="{96A5EACB-1FAB-4C69-8E57-41867FC6D539}" destId="{A2A86387-A73F-4AD7-A5FC-CF3FC3CB1AF3}" srcOrd="2" destOrd="0" presId="urn:microsoft.com/office/officeart/2005/8/layout/orgChart1"/>
    <dgm:cxn modelId="{D3561918-4EAB-4FCB-A67A-271AA55FC5C5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0D4C20-94EB-44D9-BCCA-25D022797E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186DB-EF71-4964-95B5-FD38970124E8}">
      <dgm:prSet phldrT="[Текст]"/>
      <dgm:spPr/>
      <dgm:t>
        <a:bodyPr/>
        <a:lstStyle/>
        <a:p>
          <a:r>
            <a:rPr lang="ru-RU" b="1" dirty="0" smtClean="0"/>
            <a:t>Национальная экономика</a:t>
          </a:r>
        </a:p>
        <a:p>
          <a:r>
            <a:rPr lang="ru-RU" dirty="0" smtClean="0"/>
            <a:t>23,0 млн. рублей</a:t>
          </a:r>
          <a:endParaRPr lang="ru-RU" dirty="0"/>
        </a:p>
      </dgm:t>
    </dgm:pt>
    <dgm:pt modelId="{4DC52510-98AE-49C9-8B58-29BC606F0352}" type="parTrans" cxnId="{0A800BD0-45DE-4383-BD09-509FFE405E3F}">
      <dgm:prSet/>
      <dgm:spPr/>
      <dgm:t>
        <a:bodyPr/>
        <a:lstStyle/>
        <a:p>
          <a:endParaRPr lang="ru-RU"/>
        </a:p>
      </dgm:t>
    </dgm:pt>
    <dgm:pt modelId="{56383580-D787-433A-B2E4-C943B2D44CBD}" type="sibTrans" cxnId="{0A800BD0-45DE-4383-BD09-509FFE405E3F}">
      <dgm:prSet/>
      <dgm:spPr/>
      <dgm:t>
        <a:bodyPr/>
        <a:lstStyle/>
        <a:p>
          <a:endParaRPr lang="ru-RU"/>
        </a:p>
      </dgm:t>
    </dgm:pt>
    <dgm:pt modelId="{0E5F25FF-B0B0-45D2-84AB-5CFD1035ABC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Сельское хозяйство и рыболовство</a:t>
          </a:r>
        </a:p>
        <a:p>
          <a:r>
            <a:rPr lang="ru-RU" dirty="0" smtClean="0"/>
            <a:t>12,1млн. рублей</a:t>
          </a:r>
          <a:endParaRPr lang="ru-RU" dirty="0"/>
        </a:p>
      </dgm:t>
    </dgm:pt>
    <dgm:pt modelId="{078EF721-6C0A-42FC-91C2-0A6C6A8016F3}" type="parTrans" cxnId="{3FE4528A-BC10-4566-820D-5338C1A20F37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148E5075-C26A-4BC0-B935-815764DAFC90}" type="sibTrans" cxnId="{3FE4528A-BC10-4566-820D-5338C1A20F37}">
      <dgm:prSet/>
      <dgm:spPr/>
      <dgm:t>
        <a:bodyPr/>
        <a:lstStyle/>
        <a:p>
          <a:endParaRPr lang="ru-RU"/>
        </a:p>
      </dgm:t>
    </dgm:pt>
    <dgm:pt modelId="{E5DDF739-CF5C-404B-94A4-B71B68943A34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Другие вопросы в области национальной экономики</a:t>
          </a:r>
        </a:p>
        <a:p>
          <a:r>
            <a:rPr lang="ru-RU" dirty="0" smtClean="0"/>
            <a:t>7,5млн. рублей</a:t>
          </a:r>
          <a:endParaRPr lang="ru-RU" dirty="0"/>
        </a:p>
      </dgm:t>
    </dgm:pt>
    <dgm:pt modelId="{2F444035-C805-4FD7-BAD6-718B67E4FC95}" type="parTrans" cxnId="{73322571-88C7-4C5F-84B2-F2A72FD6E359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515179-8598-47A6-9E2F-75F3E890861E}" type="sibTrans" cxnId="{73322571-88C7-4C5F-84B2-F2A72FD6E359}">
      <dgm:prSet/>
      <dgm:spPr/>
      <dgm:t>
        <a:bodyPr/>
        <a:lstStyle/>
        <a:p>
          <a:endParaRPr lang="ru-RU"/>
        </a:p>
      </dgm:t>
    </dgm:pt>
    <dgm:pt modelId="{427EA533-B9FD-43B3-8B82-C1A56D7F81E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Дорожное хозяйство и дорожные фонды</a:t>
          </a:r>
        </a:p>
        <a:p>
          <a:r>
            <a:rPr lang="ru-RU" dirty="0" smtClean="0"/>
            <a:t>3,4млн. рублей</a:t>
          </a:r>
          <a:endParaRPr lang="ru-RU" dirty="0"/>
        </a:p>
      </dgm:t>
    </dgm:pt>
    <dgm:pt modelId="{64FDD300-5492-41C2-A969-B6D2FB6A07EB}" type="parTrans" cxnId="{0AB81CD2-5092-4BB2-AC81-2A4D7B26FC7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41B592E-BBFA-4C0D-8517-D30996E7807F}" type="sibTrans" cxnId="{0AB81CD2-5092-4BB2-AC81-2A4D7B26FC72}">
      <dgm:prSet/>
      <dgm:spPr/>
      <dgm:t>
        <a:bodyPr/>
        <a:lstStyle/>
        <a:p>
          <a:endParaRPr lang="ru-RU"/>
        </a:p>
      </dgm:t>
    </dgm:pt>
    <dgm:pt modelId="{0FF41323-BC08-4C18-A424-7A91702D9B76}" type="pres">
      <dgm:prSet presAssocID="{210D4C20-94EB-44D9-BCCA-25D022797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0C7C-3B8C-45F5-B507-FB7F207F576D}" type="pres">
      <dgm:prSet presAssocID="{5DD186DB-EF71-4964-95B5-FD38970124E8}" presName="centerShape" presStyleLbl="node0" presStyleIdx="0" presStyleCnt="1" custLinFactNeighborX="-384" custLinFactNeighborY="2087"/>
      <dgm:spPr/>
      <dgm:t>
        <a:bodyPr/>
        <a:lstStyle/>
        <a:p>
          <a:endParaRPr lang="ru-RU"/>
        </a:p>
      </dgm:t>
    </dgm:pt>
    <dgm:pt modelId="{4ED67D55-BB67-453F-9587-DF56D5F6F77D}" type="pres">
      <dgm:prSet presAssocID="{078EF721-6C0A-42FC-91C2-0A6C6A8016F3}" presName="parTrans" presStyleLbl="sibTrans2D1" presStyleIdx="0" presStyleCnt="3" custScaleX="180659" custLinFactNeighborX="9844" custLinFactNeighborY="10765"/>
      <dgm:spPr/>
      <dgm:t>
        <a:bodyPr/>
        <a:lstStyle/>
        <a:p>
          <a:endParaRPr lang="ru-RU"/>
        </a:p>
      </dgm:t>
    </dgm:pt>
    <dgm:pt modelId="{5130F9D0-EE8C-48CD-A240-483A456471C2}" type="pres">
      <dgm:prSet presAssocID="{078EF721-6C0A-42FC-91C2-0A6C6A8016F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A19263D-7EBC-409A-9486-5DDEFA3EDB4F}" type="pres">
      <dgm:prSet presAssocID="{0E5F25FF-B0B0-45D2-84AB-5CFD1035ABC6}" presName="node" presStyleLbl="node1" presStyleIdx="0" presStyleCnt="3" custScaleX="151182" custScaleY="71299" custRadScaleRad="75887" custRadScaleInc="-13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078723-9853-41A2-B992-F332C4E38C94}" type="pres">
      <dgm:prSet presAssocID="{2F444035-C805-4FD7-BAD6-718B67E4FC95}" presName="parTrans" presStyleLbl="sibTrans2D1" presStyleIdx="1" presStyleCnt="3" custLinFactNeighborX="-54073" custLinFactNeighborY="-6738"/>
      <dgm:spPr/>
      <dgm:t>
        <a:bodyPr/>
        <a:lstStyle/>
        <a:p>
          <a:endParaRPr lang="ru-RU"/>
        </a:p>
      </dgm:t>
    </dgm:pt>
    <dgm:pt modelId="{A38D2182-617E-4537-BF01-50D5DFD4B16B}" type="pres">
      <dgm:prSet presAssocID="{2F444035-C805-4FD7-BAD6-718B67E4FC9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9A0AEC9-7548-49B6-A93C-63E513B49228}" type="pres">
      <dgm:prSet presAssocID="{E5DDF739-CF5C-404B-94A4-B71B68943A34}" presName="node" presStyleLbl="node1" presStyleIdx="1" presStyleCnt="3" custScaleX="140594" custScaleY="73804" custRadScaleRad="127320" custRadScaleInc="-10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47E1FC-4452-48D4-BB7B-DDAD2FB5113D}" type="pres">
      <dgm:prSet presAssocID="{64FDD300-5492-41C2-A969-B6D2FB6A07EB}" presName="parTrans" presStyleLbl="sibTrans2D1" presStyleIdx="2" presStyleCnt="3" custLinFactNeighborX="34389" custLinFactNeighborY="-35785"/>
      <dgm:spPr/>
      <dgm:t>
        <a:bodyPr/>
        <a:lstStyle/>
        <a:p>
          <a:endParaRPr lang="ru-RU"/>
        </a:p>
      </dgm:t>
    </dgm:pt>
    <dgm:pt modelId="{E20AC5A6-0AB8-48F9-9665-FAC39CE93AC6}" type="pres">
      <dgm:prSet presAssocID="{64FDD300-5492-41C2-A969-B6D2FB6A07E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D5A0308-535B-4DE8-BC90-151F4E3498AE}" type="pres">
      <dgm:prSet presAssocID="{427EA533-B9FD-43B3-8B82-C1A56D7F81E3}" presName="node" presStyleLbl="node1" presStyleIdx="2" presStyleCnt="3" custScaleX="136374" custScaleY="73804" custRadScaleRad="123573" custRadScaleInc="90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73B5E62-E2FD-4DEA-BEA6-DD4344200C14}" type="presOf" srcId="{64FDD300-5492-41C2-A969-B6D2FB6A07EB}" destId="{E20AC5A6-0AB8-48F9-9665-FAC39CE93AC6}" srcOrd="1" destOrd="0" presId="urn:microsoft.com/office/officeart/2005/8/layout/radial5"/>
    <dgm:cxn modelId="{73322571-88C7-4C5F-84B2-F2A72FD6E359}" srcId="{5DD186DB-EF71-4964-95B5-FD38970124E8}" destId="{E5DDF739-CF5C-404B-94A4-B71B68943A34}" srcOrd="1" destOrd="0" parTransId="{2F444035-C805-4FD7-BAD6-718B67E4FC95}" sibTransId="{6E515179-8598-47A6-9E2F-75F3E890861E}"/>
    <dgm:cxn modelId="{3680BE8C-A0BF-4B31-BD44-0E7C5EC95466}" type="presOf" srcId="{5DD186DB-EF71-4964-95B5-FD38970124E8}" destId="{4A930C7C-3B8C-45F5-B507-FB7F207F576D}" srcOrd="0" destOrd="0" presId="urn:microsoft.com/office/officeart/2005/8/layout/radial5"/>
    <dgm:cxn modelId="{EDF2F1B1-EE97-4CC9-8A42-A5B18834669F}" type="presOf" srcId="{427EA533-B9FD-43B3-8B82-C1A56D7F81E3}" destId="{5D5A0308-535B-4DE8-BC90-151F4E3498AE}" srcOrd="0" destOrd="0" presId="urn:microsoft.com/office/officeart/2005/8/layout/radial5"/>
    <dgm:cxn modelId="{AD4C5AC8-BEC2-4535-9234-4877D29649D6}" type="presOf" srcId="{E5DDF739-CF5C-404B-94A4-B71B68943A34}" destId="{B9A0AEC9-7548-49B6-A93C-63E513B49228}" srcOrd="0" destOrd="0" presId="urn:microsoft.com/office/officeart/2005/8/layout/radial5"/>
    <dgm:cxn modelId="{67978216-DD30-4AE3-8B72-B610ECF1B7BA}" type="presOf" srcId="{078EF721-6C0A-42FC-91C2-0A6C6A8016F3}" destId="{4ED67D55-BB67-453F-9587-DF56D5F6F77D}" srcOrd="0" destOrd="0" presId="urn:microsoft.com/office/officeart/2005/8/layout/radial5"/>
    <dgm:cxn modelId="{0A800BD0-45DE-4383-BD09-509FFE405E3F}" srcId="{210D4C20-94EB-44D9-BCCA-25D022797E04}" destId="{5DD186DB-EF71-4964-95B5-FD38970124E8}" srcOrd="0" destOrd="0" parTransId="{4DC52510-98AE-49C9-8B58-29BC606F0352}" sibTransId="{56383580-D787-433A-B2E4-C943B2D44CBD}"/>
    <dgm:cxn modelId="{951F79D1-62FD-4D9A-B7E2-26D5EFABE279}" type="presOf" srcId="{2F444035-C805-4FD7-BAD6-718B67E4FC95}" destId="{3A078723-9853-41A2-B992-F332C4E38C94}" srcOrd="0" destOrd="0" presId="urn:microsoft.com/office/officeart/2005/8/layout/radial5"/>
    <dgm:cxn modelId="{7E8F05A6-EAAE-41E0-93BD-8A6561627994}" type="presOf" srcId="{0E5F25FF-B0B0-45D2-84AB-5CFD1035ABC6}" destId="{6A19263D-7EBC-409A-9486-5DDEFA3EDB4F}" srcOrd="0" destOrd="0" presId="urn:microsoft.com/office/officeart/2005/8/layout/radial5"/>
    <dgm:cxn modelId="{453B9427-8B7D-4616-A320-C585A82ADBA8}" type="presOf" srcId="{078EF721-6C0A-42FC-91C2-0A6C6A8016F3}" destId="{5130F9D0-EE8C-48CD-A240-483A456471C2}" srcOrd="1" destOrd="0" presId="urn:microsoft.com/office/officeart/2005/8/layout/radial5"/>
    <dgm:cxn modelId="{4A87C1D3-4400-40B3-B10B-DA5A502DAEF0}" type="presOf" srcId="{2F444035-C805-4FD7-BAD6-718B67E4FC95}" destId="{A38D2182-617E-4537-BF01-50D5DFD4B16B}" srcOrd="1" destOrd="0" presId="urn:microsoft.com/office/officeart/2005/8/layout/radial5"/>
    <dgm:cxn modelId="{5491478A-F11F-4945-A338-2949CA819198}" type="presOf" srcId="{64FDD300-5492-41C2-A969-B6D2FB6A07EB}" destId="{4447E1FC-4452-48D4-BB7B-DDAD2FB5113D}" srcOrd="0" destOrd="0" presId="urn:microsoft.com/office/officeart/2005/8/layout/radial5"/>
    <dgm:cxn modelId="{8DA5BC13-D0FE-4B88-ACEB-0F16ACD11740}" type="presOf" srcId="{210D4C20-94EB-44D9-BCCA-25D022797E04}" destId="{0FF41323-BC08-4C18-A424-7A91702D9B76}" srcOrd="0" destOrd="0" presId="urn:microsoft.com/office/officeart/2005/8/layout/radial5"/>
    <dgm:cxn modelId="{0AB81CD2-5092-4BB2-AC81-2A4D7B26FC72}" srcId="{5DD186DB-EF71-4964-95B5-FD38970124E8}" destId="{427EA533-B9FD-43B3-8B82-C1A56D7F81E3}" srcOrd="2" destOrd="0" parTransId="{64FDD300-5492-41C2-A969-B6D2FB6A07EB}" sibTransId="{641B592E-BBFA-4C0D-8517-D30996E7807F}"/>
    <dgm:cxn modelId="{3FE4528A-BC10-4566-820D-5338C1A20F37}" srcId="{5DD186DB-EF71-4964-95B5-FD38970124E8}" destId="{0E5F25FF-B0B0-45D2-84AB-5CFD1035ABC6}" srcOrd="0" destOrd="0" parTransId="{078EF721-6C0A-42FC-91C2-0A6C6A8016F3}" sibTransId="{148E5075-C26A-4BC0-B935-815764DAFC90}"/>
    <dgm:cxn modelId="{61529E20-9882-473A-9803-90A89B4CF43F}" type="presParOf" srcId="{0FF41323-BC08-4C18-A424-7A91702D9B76}" destId="{4A930C7C-3B8C-45F5-B507-FB7F207F576D}" srcOrd="0" destOrd="0" presId="urn:microsoft.com/office/officeart/2005/8/layout/radial5"/>
    <dgm:cxn modelId="{D6BC2DDD-9D5A-458C-A555-3D6EED9145D1}" type="presParOf" srcId="{0FF41323-BC08-4C18-A424-7A91702D9B76}" destId="{4ED67D55-BB67-453F-9587-DF56D5F6F77D}" srcOrd="1" destOrd="0" presId="urn:microsoft.com/office/officeart/2005/8/layout/radial5"/>
    <dgm:cxn modelId="{DD178E98-4417-4CDB-A591-20ED7AB7939A}" type="presParOf" srcId="{4ED67D55-BB67-453F-9587-DF56D5F6F77D}" destId="{5130F9D0-EE8C-48CD-A240-483A456471C2}" srcOrd="0" destOrd="0" presId="urn:microsoft.com/office/officeart/2005/8/layout/radial5"/>
    <dgm:cxn modelId="{58DFCD51-B9EB-4517-B68F-774CCCA497DC}" type="presParOf" srcId="{0FF41323-BC08-4C18-A424-7A91702D9B76}" destId="{6A19263D-7EBC-409A-9486-5DDEFA3EDB4F}" srcOrd="2" destOrd="0" presId="urn:microsoft.com/office/officeart/2005/8/layout/radial5"/>
    <dgm:cxn modelId="{D10636D5-F629-4168-BEFD-3D1E0173FB5D}" type="presParOf" srcId="{0FF41323-BC08-4C18-A424-7A91702D9B76}" destId="{3A078723-9853-41A2-B992-F332C4E38C94}" srcOrd="3" destOrd="0" presId="urn:microsoft.com/office/officeart/2005/8/layout/radial5"/>
    <dgm:cxn modelId="{B621F869-372C-406C-A053-BDA4358784AD}" type="presParOf" srcId="{3A078723-9853-41A2-B992-F332C4E38C94}" destId="{A38D2182-617E-4537-BF01-50D5DFD4B16B}" srcOrd="0" destOrd="0" presId="urn:microsoft.com/office/officeart/2005/8/layout/radial5"/>
    <dgm:cxn modelId="{7C57988C-B130-4565-9E26-2C444650B570}" type="presParOf" srcId="{0FF41323-BC08-4C18-A424-7A91702D9B76}" destId="{B9A0AEC9-7548-49B6-A93C-63E513B49228}" srcOrd="4" destOrd="0" presId="urn:microsoft.com/office/officeart/2005/8/layout/radial5"/>
    <dgm:cxn modelId="{9690FA45-2217-47A0-A41B-F111E79966AB}" type="presParOf" srcId="{0FF41323-BC08-4C18-A424-7A91702D9B76}" destId="{4447E1FC-4452-48D4-BB7B-DDAD2FB5113D}" srcOrd="5" destOrd="0" presId="urn:microsoft.com/office/officeart/2005/8/layout/radial5"/>
    <dgm:cxn modelId="{842EF889-D560-41A8-9F85-C04D878F19FF}" type="presParOf" srcId="{4447E1FC-4452-48D4-BB7B-DDAD2FB5113D}" destId="{E20AC5A6-0AB8-48F9-9665-FAC39CE93AC6}" srcOrd="0" destOrd="0" presId="urn:microsoft.com/office/officeart/2005/8/layout/radial5"/>
    <dgm:cxn modelId="{21794C22-2ECF-4D83-8177-8D79C9930D6E}" type="presParOf" srcId="{0FF41323-BC08-4C18-A424-7A91702D9B76}" destId="{5D5A0308-535B-4DE8-BC90-151F4E3498AE}" srcOrd="6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36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/>
          <a:r>
            <a:rPr lang="ru-RU" dirty="0" smtClean="0"/>
            <a:t>Основные приоритеты бюджетной и налоговой политики муниципального образования </a:t>
          </a:r>
          <a:r>
            <a:rPr lang="ru-RU" dirty="0" err="1" smtClean="0"/>
            <a:t>Гулькевичский</a:t>
          </a:r>
          <a:r>
            <a:rPr lang="ru-RU" dirty="0" smtClean="0"/>
            <a:t> район на 2014 - 2016 годы:</a:t>
          </a:r>
          <a:endParaRPr lang="ru-RU" dirty="0"/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повешение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E67090B2-37B0-433D-89B9-DE8939C78D9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351D8B-A2C8-4154-A546-EB5ECABEBDE5}" type="parTrans" cxnId="{65EC532A-5312-4154-AD5B-59BCAD01ADC0}">
      <dgm:prSet/>
      <dgm:spPr/>
      <dgm:t>
        <a:bodyPr/>
        <a:lstStyle/>
        <a:p>
          <a:endParaRPr lang="ru-RU"/>
        </a:p>
      </dgm:t>
    </dgm:pt>
    <dgm:pt modelId="{71298FDC-6D35-4EFC-94E7-D327EC96E571}" type="sibTrans" cxnId="{65EC532A-5312-4154-AD5B-59BCAD01ADC0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20136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0766" custLinFactNeighborY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6CFD6-12A2-40FB-9566-B31025C3E196}" type="presOf" srcId="{DB19FC69-091A-4ED2-9D51-ED8CE585FBFB}" destId="{2FEC29A3-D4DA-4406-B294-39917A21B282}" srcOrd="0" destOrd="2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65EC532A-5312-4154-AD5B-59BCAD01ADC0}" srcId="{71849884-2B88-4E3B-AD7F-94F6EF7CBBC4}" destId="{E67090B2-37B0-433D-89B9-DE8939C78D91}" srcOrd="4" destOrd="0" parTransId="{62351D8B-A2C8-4154-A546-EB5ECABEBDE5}" sibTransId="{71298FDC-6D35-4EFC-94E7-D327EC96E571}"/>
    <dgm:cxn modelId="{18A9CEF8-8775-4EC5-B2E1-323C9C9FC992}" type="presOf" srcId="{C1DF8B19-6E96-4BB1-822D-CF2F68057397}" destId="{B8177D9F-0BFC-413B-A836-0D2290DE1A54}" srcOrd="0" destOrd="0" presId="urn:microsoft.com/office/officeart/2005/8/layout/vList2"/>
    <dgm:cxn modelId="{A9760367-944B-4186-BF90-B8A584CF96D7}" type="presOf" srcId="{E67090B2-37B0-433D-89B9-DE8939C78D91}" destId="{2FEC29A3-D4DA-4406-B294-39917A21B282}" srcOrd="0" destOrd="4" presId="urn:microsoft.com/office/officeart/2005/8/layout/vList2"/>
    <dgm:cxn modelId="{05F57C92-D980-40FC-A861-323F0EDC1FB5}" type="presOf" srcId="{71849884-2B88-4E3B-AD7F-94F6EF7CBBC4}" destId="{B6736B44-518A-4A17-BA28-74AEFB5001C1}" srcOrd="0" destOrd="0" presId="urn:microsoft.com/office/officeart/2005/8/layout/vList2"/>
    <dgm:cxn modelId="{2B4068BF-5030-44BA-BBA4-E3D0A3FEDB9C}" type="presOf" srcId="{BFC82B8A-F267-413E-A7A6-555D19E324BB}" destId="{2FEC29A3-D4DA-4406-B294-39917A21B282}" srcOrd="0" destOrd="3" presId="urn:microsoft.com/office/officeart/2005/8/layout/vList2"/>
    <dgm:cxn modelId="{B47185AA-37AC-4FC1-8005-21422CF7D718}" srcId="{71849884-2B88-4E3B-AD7F-94F6EF7CBBC4}" destId="{DB759B31-EC05-4C93-8C1F-F324E4535911}" srcOrd="5" destOrd="0" parTransId="{4B4A5FC8-4BBC-41BF-B83E-6A63E78AA8A4}" sibTransId="{533619A5-B05B-4173-ABC1-710B525C993C}"/>
    <dgm:cxn modelId="{97002517-DCC9-4CD1-AF64-B5F7B4F7F417}" type="presOf" srcId="{DB759B31-EC05-4C93-8C1F-F324E4535911}" destId="{2FEC29A3-D4DA-4406-B294-39917A21B282}" srcOrd="0" destOrd="5" presId="urn:microsoft.com/office/officeart/2005/8/layout/vList2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8F005E79-ADEA-4E5B-B162-EE77A66A8E6A}" type="presOf" srcId="{E18BAD38-FBE4-44C0-B019-613575564D70}" destId="{2FEC29A3-D4DA-4406-B294-39917A21B282}" srcOrd="0" destOrd="1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543693A6-49BB-4F0A-B961-578F1C017652}" type="presOf" srcId="{4D562468-8251-406D-8FB0-FF0FB270DFE8}" destId="{2FEC29A3-D4DA-4406-B294-39917A21B282}" srcOrd="0" destOrd="0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FB539943-0F14-4A0E-9258-A4A52D5161A4}" type="presParOf" srcId="{B8177D9F-0BFC-413B-A836-0D2290DE1A54}" destId="{B6736B44-518A-4A17-BA28-74AEFB5001C1}" srcOrd="0" destOrd="0" presId="urn:microsoft.com/office/officeart/2005/8/layout/vList2"/>
    <dgm:cxn modelId="{CBF45091-BF03-47C9-9B62-F4F95247C3FE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0D4C20-94EB-44D9-BCCA-25D022797E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186DB-EF71-4964-95B5-FD38970124E8}">
      <dgm:prSet phldrT="[Текст]"/>
      <dgm:spPr/>
      <dgm:t>
        <a:bodyPr/>
        <a:lstStyle/>
        <a:p>
          <a:r>
            <a:rPr lang="ru-RU" b="1" dirty="0" smtClean="0"/>
            <a:t>Сельское хозяйство и рыболовство</a:t>
          </a:r>
        </a:p>
        <a:p>
          <a:r>
            <a:rPr lang="ru-RU" dirty="0" smtClean="0"/>
            <a:t>12,1млн. рублей</a:t>
          </a:r>
          <a:endParaRPr lang="ru-RU" dirty="0"/>
        </a:p>
      </dgm:t>
    </dgm:pt>
    <dgm:pt modelId="{4DC52510-98AE-49C9-8B58-29BC606F0352}" type="parTrans" cxnId="{0A800BD0-45DE-4383-BD09-509FFE405E3F}">
      <dgm:prSet/>
      <dgm:spPr/>
      <dgm:t>
        <a:bodyPr/>
        <a:lstStyle/>
        <a:p>
          <a:endParaRPr lang="ru-RU"/>
        </a:p>
      </dgm:t>
    </dgm:pt>
    <dgm:pt modelId="{56383580-D787-433A-B2E4-C943B2D44CBD}" type="sibTrans" cxnId="{0A800BD0-45DE-4383-BD09-509FFE405E3F}">
      <dgm:prSet/>
      <dgm:spPr/>
      <dgm:t>
        <a:bodyPr/>
        <a:lstStyle/>
        <a:p>
          <a:endParaRPr lang="ru-RU"/>
        </a:p>
      </dgm:t>
    </dgm:pt>
    <dgm:pt modelId="{0E5F25FF-B0B0-45D2-84AB-5CFD1035ABC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поддержка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индивидуальным предпринимателям, ведущим деятельность в области сельскохозяйственного производства 8,1млн. рублей</a:t>
          </a:r>
          <a:endParaRPr lang="ru-RU" sz="1200" dirty="0"/>
        </a:p>
      </dgm:t>
    </dgm:pt>
    <dgm:pt modelId="{078EF721-6C0A-42FC-91C2-0A6C6A8016F3}" type="parTrans" cxnId="{3FE4528A-BC10-4566-820D-5338C1A20F37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148E5075-C26A-4BC0-B935-815764DAFC90}" type="sibTrans" cxnId="{3FE4528A-BC10-4566-820D-5338C1A20F37}">
      <dgm:prSet/>
      <dgm:spPr/>
      <dgm:t>
        <a:bodyPr/>
        <a:lstStyle/>
        <a:p>
          <a:endParaRPr lang="ru-RU"/>
        </a:p>
      </dgm:t>
    </dgm:pt>
    <dgm:pt modelId="{E5DDF739-CF5C-404B-94A4-B71B68943A34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поддержка сельскохозяйственного производства в Краснодарском крае в части субсидирования затрат организаций и лиц, осуществляющих предпринимательскую деятельность, на выполнение работ по созданию культурных пастбищ для выпаса коров, содержащихся в личных подсобных хозяйствах 0,2 млн. рублей</a:t>
          </a:r>
          <a:endParaRPr lang="ru-RU" sz="1200" dirty="0"/>
        </a:p>
      </dgm:t>
    </dgm:pt>
    <dgm:pt modelId="{2F444035-C805-4FD7-BAD6-718B67E4FC95}" type="parTrans" cxnId="{73322571-88C7-4C5F-84B2-F2A72FD6E359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515179-8598-47A6-9E2F-75F3E890861E}" type="sibTrans" cxnId="{73322571-88C7-4C5F-84B2-F2A72FD6E359}">
      <dgm:prSet/>
      <dgm:spPr/>
      <dgm:t>
        <a:bodyPr/>
        <a:lstStyle/>
        <a:p>
          <a:endParaRPr lang="ru-RU"/>
        </a:p>
      </dgm:t>
    </dgm:pt>
    <dgm:pt modelId="{427EA533-B9FD-43B3-8B82-C1A56D7F81E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содержание учреждения, обеспечивающие предоставление услуг в области сельского хозяйства 2,3млн. рублей</a:t>
          </a:r>
          <a:endParaRPr lang="ru-RU" sz="1200" dirty="0"/>
        </a:p>
      </dgm:t>
    </dgm:pt>
    <dgm:pt modelId="{64FDD300-5492-41C2-A969-B6D2FB6A07EB}" type="parTrans" cxnId="{0AB81CD2-5092-4BB2-AC81-2A4D7B26FC7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41B592E-BBFA-4C0D-8517-D30996E7807F}" type="sibTrans" cxnId="{0AB81CD2-5092-4BB2-AC81-2A4D7B26FC72}">
      <dgm:prSet/>
      <dgm:spPr/>
      <dgm:t>
        <a:bodyPr/>
        <a:lstStyle/>
        <a:p>
          <a:endParaRPr lang="ru-RU"/>
        </a:p>
      </dgm:t>
    </dgm:pt>
    <dgm:pt modelId="{49FB8903-3C1F-4723-9D62-3B1AD4A0EB2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возмещение части процентной ставки по долгосрочным, среднесрочным и краткосрочным кредитам, взятым малыми формами хозяйствования, финансовое обеспечение которого осуществляется за счет средств краевого бюджета0,1 млн. рублей</a:t>
          </a:r>
          <a:endParaRPr lang="ru-RU" sz="1200" dirty="0"/>
        </a:p>
      </dgm:t>
    </dgm:pt>
    <dgm:pt modelId="{C14930EF-3B2E-4939-9E46-AC3BBC909D02}" type="parTrans" cxnId="{C1BA9BD3-BA08-4028-9D49-0CB08F2BC40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CEA2108-0C83-44D2-916D-05B130B4EBDA}" type="sibTrans" cxnId="{C1BA9BD3-BA08-4028-9D49-0CB08F2BC402}">
      <dgm:prSet/>
      <dgm:spPr/>
      <dgm:t>
        <a:bodyPr/>
        <a:lstStyle/>
        <a:p>
          <a:endParaRPr lang="ru-RU"/>
        </a:p>
      </dgm:t>
    </dgm:pt>
    <dgm:pt modelId="{551E70E0-D262-48DA-85A3-1BA349A434F1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организация проведения мероприятий по предупреждению и ликвидации болезней животных, их лечению, защите населения от болезней, общих для человека и животных, в части обустройства в поселениях захоронения биологических отходов ( скотомогильников, биотермических ям) либо уничтожения биологических отходов в специальных печах (крематорах) 1,4 млн. рублей</a:t>
          </a:r>
          <a:endParaRPr lang="ru-RU" sz="1200" dirty="0"/>
        </a:p>
      </dgm:t>
    </dgm:pt>
    <dgm:pt modelId="{B2AAB6E8-6E7C-4ABB-A99C-68E83A90CE78}" type="parTrans" cxnId="{FC8BDA62-F308-49D0-A9C7-733BC80820F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D149AEBC-E694-420F-B573-9702D31DB2F8}" type="sibTrans" cxnId="{FC8BDA62-F308-49D0-A9C7-733BC80820F2}">
      <dgm:prSet/>
      <dgm:spPr/>
      <dgm:t>
        <a:bodyPr/>
        <a:lstStyle/>
        <a:p>
          <a:endParaRPr lang="ru-RU"/>
        </a:p>
      </dgm:t>
    </dgm:pt>
    <dgm:pt modelId="{0FF41323-BC08-4C18-A424-7A91702D9B76}" type="pres">
      <dgm:prSet presAssocID="{210D4C20-94EB-44D9-BCCA-25D022797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0C7C-3B8C-45F5-B507-FB7F207F576D}" type="pres">
      <dgm:prSet presAssocID="{5DD186DB-EF71-4964-95B5-FD38970124E8}" presName="centerShape" presStyleLbl="node0" presStyleIdx="0" presStyleCnt="1" custScaleX="115816" custScaleY="114131" custLinFactNeighborX="-7" custLinFactNeighborY="-1727"/>
      <dgm:spPr/>
      <dgm:t>
        <a:bodyPr/>
        <a:lstStyle/>
        <a:p>
          <a:endParaRPr lang="ru-RU"/>
        </a:p>
      </dgm:t>
    </dgm:pt>
    <dgm:pt modelId="{4ED67D55-BB67-453F-9587-DF56D5F6F77D}" type="pres">
      <dgm:prSet presAssocID="{078EF721-6C0A-42FC-91C2-0A6C6A8016F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130F9D0-EE8C-48CD-A240-483A456471C2}" type="pres">
      <dgm:prSet presAssocID="{078EF721-6C0A-42FC-91C2-0A6C6A8016F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A19263D-7EBC-409A-9486-5DDEFA3EDB4F}" type="pres">
      <dgm:prSet presAssocID="{0E5F25FF-B0B0-45D2-84AB-5CFD1035ABC6}" presName="node" presStyleLbl="node1" presStyleIdx="0" presStyleCnt="5" custScaleX="151182" custScaleY="186644" custRadScaleRad="143438" custRadScaleInc="-1822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078723-9853-41A2-B992-F332C4E38C94}" type="pres">
      <dgm:prSet presAssocID="{2F444035-C805-4FD7-BAD6-718B67E4FC95}" presName="parTrans" presStyleLbl="sibTrans2D1" presStyleIdx="1" presStyleCnt="5" custLinFactNeighborX="-12354" custLinFactNeighborY="-20371"/>
      <dgm:spPr/>
      <dgm:t>
        <a:bodyPr/>
        <a:lstStyle/>
        <a:p>
          <a:endParaRPr lang="ru-RU"/>
        </a:p>
      </dgm:t>
    </dgm:pt>
    <dgm:pt modelId="{A38D2182-617E-4537-BF01-50D5DFD4B16B}" type="pres">
      <dgm:prSet presAssocID="{2F444035-C805-4FD7-BAD6-718B67E4FC9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9A0AEC9-7548-49B6-A93C-63E513B49228}" type="pres">
      <dgm:prSet presAssocID="{E5DDF739-CF5C-404B-94A4-B71B68943A34}" presName="node" presStyleLbl="node1" presStyleIdx="1" presStyleCnt="5" custScaleX="193746" custScaleY="103838" custRadScaleRad="132019" custRadScaleInc="4548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163345-5214-428C-90F6-6C56ACA120D6}" type="pres">
      <dgm:prSet presAssocID="{C14930EF-3B2E-4939-9E46-AC3BBC909D02}" presName="parTrans" presStyleLbl="sibTrans2D1" presStyleIdx="2" presStyleCnt="5" custLinFactNeighborX="14990" custLinFactNeighborY="-23768"/>
      <dgm:spPr/>
      <dgm:t>
        <a:bodyPr/>
        <a:lstStyle/>
        <a:p>
          <a:endParaRPr lang="ru-RU"/>
        </a:p>
      </dgm:t>
    </dgm:pt>
    <dgm:pt modelId="{0F3590AD-E329-4BA8-A433-B76DCE610799}" type="pres">
      <dgm:prSet presAssocID="{C14930EF-3B2E-4939-9E46-AC3BBC909D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8955A09-392E-4B5F-AFF4-BDB19AA92FA3}" type="pres">
      <dgm:prSet presAssocID="{49FB8903-3C1F-4723-9D62-3B1AD4A0EB20}" presName="node" presStyleLbl="node1" presStyleIdx="2" presStyleCnt="5" custScaleX="208227" custScaleY="108231" custRadScaleRad="141412" custRadScaleInc="-640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D5D4F7-D659-4C04-BA17-C9B3CCD43034}" type="pres">
      <dgm:prSet presAssocID="{B2AAB6E8-6E7C-4ABB-A99C-68E83A90CE7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4A85104-856C-41AC-9FE4-B173B8DAB978}" type="pres">
      <dgm:prSet presAssocID="{B2AAB6E8-6E7C-4ABB-A99C-68E83A90CE7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31DA41E-3EAB-49CB-99CE-48C00EC97ED0}" type="pres">
      <dgm:prSet presAssocID="{551E70E0-D262-48DA-85A3-1BA349A434F1}" presName="node" presStyleLbl="node1" presStyleIdx="3" presStyleCnt="5" custScaleX="145323" custScaleY="190054" custRadScaleRad="152892" custRadScaleInc="-4081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47E1FC-4452-48D4-BB7B-DDAD2FB5113D}" type="pres">
      <dgm:prSet presAssocID="{64FDD300-5492-41C2-A969-B6D2FB6A07E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20AC5A6-0AB8-48F9-9665-FAC39CE93AC6}" type="pres">
      <dgm:prSet presAssocID="{64FDD300-5492-41C2-A969-B6D2FB6A07E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D5A0308-535B-4DE8-BC90-151F4E3498AE}" type="pres">
      <dgm:prSet presAssocID="{427EA533-B9FD-43B3-8B82-C1A56D7F81E3}" presName="node" presStyleLbl="node1" presStyleIdx="4" presStyleCnt="5" custScaleX="153167" custScaleY="81497" custRadScaleRad="103147" custRadScaleInc="207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7B7C6BE-593D-4D84-B22C-0C6A9A1696D5}" type="presOf" srcId="{C14930EF-3B2E-4939-9E46-AC3BBC909D02}" destId="{0F3590AD-E329-4BA8-A433-B76DCE610799}" srcOrd="1" destOrd="0" presId="urn:microsoft.com/office/officeart/2005/8/layout/radial5"/>
    <dgm:cxn modelId="{DF09BABB-1F96-46FF-90AC-B168E6162074}" type="presOf" srcId="{5DD186DB-EF71-4964-95B5-FD38970124E8}" destId="{4A930C7C-3B8C-45F5-B507-FB7F207F576D}" srcOrd="0" destOrd="0" presId="urn:microsoft.com/office/officeart/2005/8/layout/radial5"/>
    <dgm:cxn modelId="{76FA70AB-B692-4BD5-A585-C69A17A7D229}" type="presOf" srcId="{2F444035-C805-4FD7-BAD6-718B67E4FC95}" destId="{A38D2182-617E-4537-BF01-50D5DFD4B16B}" srcOrd="1" destOrd="0" presId="urn:microsoft.com/office/officeart/2005/8/layout/radial5"/>
    <dgm:cxn modelId="{36D608F0-F996-4D9D-BA52-3E813D9F920C}" type="presOf" srcId="{2F444035-C805-4FD7-BAD6-718B67E4FC95}" destId="{3A078723-9853-41A2-B992-F332C4E38C94}" srcOrd="0" destOrd="0" presId="urn:microsoft.com/office/officeart/2005/8/layout/radial5"/>
    <dgm:cxn modelId="{C1BA9BD3-BA08-4028-9D49-0CB08F2BC402}" srcId="{5DD186DB-EF71-4964-95B5-FD38970124E8}" destId="{49FB8903-3C1F-4723-9D62-3B1AD4A0EB20}" srcOrd="2" destOrd="0" parTransId="{C14930EF-3B2E-4939-9E46-AC3BBC909D02}" sibTransId="{3CEA2108-0C83-44D2-916D-05B130B4EBDA}"/>
    <dgm:cxn modelId="{AAA939F6-35D1-4F09-8629-FD76C0B94624}" type="presOf" srcId="{49FB8903-3C1F-4723-9D62-3B1AD4A0EB20}" destId="{68955A09-392E-4B5F-AFF4-BDB19AA92FA3}" srcOrd="0" destOrd="0" presId="urn:microsoft.com/office/officeart/2005/8/layout/radial5"/>
    <dgm:cxn modelId="{73322571-88C7-4C5F-84B2-F2A72FD6E359}" srcId="{5DD186DB-EF71-4964-95B5-FD38970124E8}" destId="{E5DDF739-CF5C-404B-94A4-B71B68943A34}" srcOrd="1" destOrd="0" parTransId="{2F444035-C805-4FD7-BAD6-718B67E4FC95}" sibTransId="{6E515179-8598-47A6-9E2F-75F3E890861E}"/>
    <dgm:cxn modelId="{FC8BDA62-F308-49D0-A9C7-733BC80820F2}" srcId="{5DD186DB-EF71-4964-95B5-FD38970124E8}" destId="{551E70E0-D262-48DA-85A3-1BA349A434F1}" srcOrd="3" destOrd="0" parTransId="{B2AAB6E8-6E7C-4ABB-A99C-68E83A90CE78}" sibTransId="{D149AEBC-E694-420F-B573-9702D31DB2F8}"/>
    <dgm:cxn modelId="{C87EABCB-DC67-430A-ADC1-B1272829E8DB}" type="presOf" srcId="{64FDD300-5492-41C2-A969-B6D2FB6A07EB}" destId="{4447E1FC-4452-48D4-BB7B-DDAD2FB5113D}" srcOrd="0" destOrd="0" presId="urn:microsoft.com/office/officeart/2005/8/layout/radial5"/>
    <dgm:cxn modelId="{25FDC726-BA1B-498C-A424-C74D39AAF0FA}" type="presOf" srcId="{B2AAB6E8-6E7C-4ABB-A99C-68E83A90CE78}" destId="{74A85104-856C-41AC-9FE4-B173B8DAB978}" srcOrd="1" destOrd="0" presId="urn:microsoft.com/office/officeart/2005/8/layout/radial5"/>
    <dgm:cxn modelId="{0A800BD0-45DE-4383-BD09-509FFE405E3F}" srcId="{210D4C20-94EB-44D9-BCCA-25D022797E04}" destId="{5DD186DB-EF71-4964-95B5-FD38970124E8}" srcOrd="0" destOrd="0" parTransId="{4DC52510-98AE-49C9-8B58-29BC606F0352}" sibTransId="{56383580-D787-433A-B2E4-C943B2D44CBD}"/>
    <dgm:cxn modelId="{5AB641E2-C383-4C19-98C3-4F3E5F239B4D}" type="presOf" srcId="{64FDD300-5492-41C2-A969-B6D2FB6A07EB}" destId="{E20AC5A6-0AB8-48F9-9665-FAC39CE93AC6}" srcOrd="1" destOrd="0" presId="urn:microsoft.com/office/officeart/2005/8/layout/radial5"/>
    <dgm:cxn modelId="{84C8F6A9-8B3A-4A21-A3B4-FB06C7D66009}" type="presOf" srcId="{210D4C20-94EB-44D9-BCCA-25D022797E04}" destId="{0FF41323-BC08-4C18-A424-7A91702D9B76}" srcOrd="0" destOrd="0" presId="urn:microsoft.com/office/officeart/2005/8/layout/radial5"/>
    <dgm:cxn modelId="{BAC0BA2E-7DB5-4B3E-BB14-85EF402856F5}" type="presOf" srcId="{0E5F25FF-B0B0-45D2-84AB-5CFD1035ABC6}" destId="{6A19263D-7EBC-409A-9486-5DDEFA3EDB4F}" srcOrd="0" destOrd="0" presId="urn:microsoft.com/office/officeart/2005/8/layout/radial5"/>
    <dgm:cxn modelId="{D14975B8-27C3-4204-8310-D2C6346817F2}" type="presOf" srcId="{C14930EF-3B2E-4939-9E46-AC3BBC909D02}" destId="{24163345-5214-428C-90F6-6C56ACA120D6}" srcOrd="0" destOrd="0" presId="urn:microsoft.com/office/officeart/2005/8/layout/radial5"/>
    <dgm:cxn modelId="{2D8E017F-FB0A-4E98-A519-B883502F2BD2}" type="presOf" srcId="{E5DDF739-CF5C-404B-94A4-B71B68943A34}" destId="{B9A0AEC9-7548-49B6-A93C-63E513B49228}" srcOrd="0" destOrd="0" presId="urn:microsoft.com/office/officeart/2005/8/layout/radial5"/>
    <dgm:cxn modelId="{73303052-ACFA-4FBA-8E42-4D0AFC526CE3}" type="presOf" srcId="{078EF721-6C0A-42FC-91C2-0A6C6A8016F3}" destId="{4ED67D55-BB67-453F-9587-DF56D5F6F77D}" srcOrd="0" destOrd="0" presId="urn:microsoft.com/office/officeart/2005/8/layout/radial5"/>
    <dgm:cxn modelId="{2D2012AC-E92D-4AB2-8C23-EF3EC3B9069B}" type="presOf" srcId="{551E70E0-D262-48DA-85A3-1BA349A434F1}" destId="{031DA41E-3EAB-49CB-99CE-48C00EC97ED0}" srcOrd="0" destOrd="0" presId="urn:microsoft.com/office/officeart/2005/8/layout/radial5"/>
    <dgm:cxn modelId="{43995C8E-F97C-4980-A5F6-7AD5DBD720D2}" type="presOf" srcId="{427EA533-B9FD-43B3-8B82-C1A56D7F81E3}" destId="{5D5A0308-535B-4DE8-BC90-151F4E3498AE}" srcOrd="0" destOrd="0" presId="urn:microsoft.com/office/officeart/2005/8/layout/radial5"/>
    <dgm:cxn modelId="{29A57C4F-12FB-47DD-AAAC-B20F1E1BB96C}" type="presOf" srcId="{078EF721-6C0A-42FC-91C2-0A6C6A8016F3}" destId="{5130F9D0-EE8C-48CD-A240-483A456471C2}" srcOrd="1" destOrd="0" presId="urn:microsoft.com/office/officeart/2005/8/layout/radial5"/>
    <dgm:cxn modelId="{0AB81CD2-5092-4BB2-AC81-2A4D7B26FC72}" srcId="{5DD186DB-EF71-4964-95B5-FD38970124E8}" destId="{427EA533-B9FD-43B3-8B82-C1A56D7F81E3}" srcOrd="4" destOrd="0" parTransId="{64FDD300-5492-41C2-A969-B6D2FB6A07EB}" sibTransId="{641B592E-BBFA-4C0D-8517-D30996E7807F}"/>
    <dgm:cxn modelId="{3FE4528A-BC10-4566-820D-5338C1A20F37}" srcId="{5DD186DB-EF71-4964-95B5-FD38970124E8}" destId="{0E5F25FF-B0B0-45D2-84AB-5CFD1035ABC6}" srcOrd="0" destOrd="0" parTransId="{078EF721-6C0A-42FC-91C2-0A6C6A8016F3}" sibTransId="{148E5075-C26A-4BC0-B935-815764DAFC90}"/>
    <dgm:cxn modelId="{F0B9FD08-29C3-43FA-A350-7AB552DD9334}" type="presOf" srcId="{B2AAB6E8-6E7C-4ABB-A99C-68E83A90CE78}" destId="{1CD5D4F7-D659-4C04-BA17-C9B3CCD43034}" srcOrd="0" destOrd="0" presId="urn:microsoft.com/office/officeart/2005/8/layout/radial5"/>
    <dgm:cxn modelId="{3CA0E8BD-457A-4FCE-AB56-D2379A4769B0}" type="presParOf" srcId="{0FF41323-BC08-4C18-A424-7A91702D9B76}" destId="{4A930C7C-3B8C-45F5-B507-FB7F207F576D}" srcOrd="0" destOrd="0" presId="urn:microsoft.com/office/officeart/2005/8/layout/radial5"/>
    <dgm:cxn modelId="{2FA43C39-360B-4367-94B4-49F431EC74D1}" type="presParOf" srcId="{0FF41323-BC08-4C18-A424-7A91702D9B76}" destId="{4ED67D55-BB67-453F-9587-DF56D5F6F77D}" srcOrd="1" destOrd="0" presId="urn:microsoft.com/office/officeart/2005/8/layout/radial5"/>
    <dgm:cxn modelId="{E35F487E-FCEC-4FD0-A9BF-32AA9EEF84E4}" type="presParOf" srcId="{4ED67D55-BB67-453F-9587-DF56D5F6F77D}" destId="{5130F9D0-EE8C-48CD-A240-483A456471C2}" srcOrd="0" destOrd="0" presId="urn:microsoft.com/office/officeart/2005/8/layout/radial5"/>
    <dgm:cxn modelId="{24D8A50A-FADC-405F-A95B-9C0B16D61642}" type="presParOf" srcId="{0FF41323-BC08-4C18-A424-7A91702D9B76}" destId="{6A19263D-7EBC-409A-9486-5DDEFA3EDB4F}" srcOrd="2" destOrd="0" presId="urn:microsoft.com/office/officeart/2005/8/layout/radial5"/>
    <dgm:cxn modelId="{D8F927B3-FDFA-406E-B4C4-CBDAFAA6F2DC}" type="presParOf" srcId="{0FF41323-BC08-4C18-A424-7A91702D9B76}" destId="{3A078723-9853-41A2-B992-F332C4E38C94}" srcOrd="3" destOrd="0" presId="urn:microsoft.com/office/officeart/2005/8/layout/radial5"/>
    <dgm:cxn modelId="{FC900E1D-C8C3-4AEB-BF7D-9C5B432C9906}" type="presParOf" srcId="{3A078723-9853-41A2-B992-F332C4E38C94}" destId="{A38D2182-617E-4537-BF01-50D5DFD4B16B}" srcOrd="0" destOrd="0" presId="urn:microsoft.com/office/officeart/2005/8/layout/radial5"/>
    <dgm:cxn modelId="{D35FE876-73DD-41B6-9095-A9E3C953F72E}" type="presParOf" srcId="{0FF41323-BC08-4C18-A424-7A91702D9B76}" destId="{B9A0AEC9-7548-49B6-A93C-63E513B49228}" srcOrd="4" destOrd="0" presId="urn:microsoft.com/office/officeart/2005/8/layout/radial5"/>
    <dgm:cxn modelId="{ACFA3F57-E229-40B8-A549-404A57EC7FDF}" type="presParOf" srcId="{0FF41323-BC08-4C18-A424-7A91702D9B76}" destId="{24163345-5214-428C-90F6-6C56ACA120D6}" srcOrd="5" destOrd="0" presId="urn:microsoft.com/office/officeart/2005/8/layout/radial5"/>
    <dgm:cxn modelId="{63361AF5-5136-40CB-88DB-AB37748A9670}" type="presParOf" srcId="{24163345-5214-428C-90F6-6C56ACA120D6}" destId="{0F3590AD-E329-4BA8-A433-B76DCE610799}" srcOrd="0" destOrd="0" presId="urn:microsoft.com/office/officeart/2005/8/layout/radial5"/>
    <dgm:cxn modelId="{F03342F2-42A5-4ADA-BDE4-3EECB42C0C24}" type="presParOf" srcId="{0FF41323-BC08-4C18-A424-7A91702D9B76}" destId="{68955A09-392E-4B5F-AFF4-BDB19AA92FA3}" srcOrd="6" destOrd="0" presId="urn:microsoft.com/office/officeart/2005/8/layout/radial5"/>
    <dgm:cxn modelId="{3B319065-F0B9-4E9D-87CA-9036394D6F8D}" type="presParOf" srcId="{0FF41323-BC08-4C18-A424-7A91702D9B76}" destId="{1CD5D4F7-D659-4C04-BA17-C9B3CCD43034}" srcOrd="7" destOrd="0" presId="urn:microsoft.com/office/officeart/2005/8/layout/radial5"/>
    <dgm:cxn modelId="{208C3398-BB7A-4136-AAFA-2CB061E8BC4D}" type="presParOf" srcId="{1CD5D4F7-D659-4C04-BA17-C9B3CCD43034}" destId="{74A85104-856C-41AC-9FE4-B173B8DAB978}" srcOrd="0" destOrd="0" presId="urn:microsoft.com/office/officeart/2005/8/layout/radial5"/>
    <dgm:cxn modelId="{EEEF4AD6-9D70-4159-ADFE-EE03D2C06C4A}" type="presParOf" srcId="{0FF41323-BC08-4C18-A424-7A91702D9B76}" destId="{031DA41E-3EAB-49CB-99CE-48C00EC97ED0}" srcOrd="8" destOrd="0" presId="urn:microsoft.com/office/officeart/2005/8/layout/radial5"/>
    <dgm:cxn modelId="{A55E7FBA-A869-48C3-9111-8FF87375853D}" type="presParOf" srcId="{0FF41323-BC08-4C18-A424-7A91702D9B76}" destId="{4447E1FC-4452-48D4-BB7B-DDAD2FB5113D}" srcOrd="9" destOrd="0" presId="urn:microsoft.com/office/officeart/2005/8/layout/radial5"/>
    <dgm:cxn modelId="{8825D9B7-6592-4FE0-855C-311403DA1373}" type="presParOf" srcId="{4447E1FC-4452-48D4-BB7B-DDAD2FB5113D}" destId="{E20AC5A6-0AB8-48F9-9665-FAC39CE93AC6}" srcOrd="0" destOrd="0" presId="urn:microsoft.com/office/officeart/2005/8/layout/radial5"/>
    <dgm:cxn modelId="{C295FDBA-5193-4C7D-B80B-DAB6ADDAA782}" type="presParOf" srcId="{0FF41323-BC08-4C18-A424-7A91702D9B76}" destId="{5D5A0308-535B-4DE8-BC90-151F4E3498AE}" srcOrd="10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59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Дорожное хозяйство и дорожные фонды</a:t>
          </a:r>
        </a:p>
        <a:p>
          <a:r>
            <a:rPr lang="ru-RU" dirty="0" smtClean="0"/>
            <a:t>3,4млн.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Фонд формируется в составе расходов бюджета муниципального образования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Другие вопросы в области национальной экономики</a:t>
          </a:r>
        </a:p>
        <a:p>
          <a:r>
            <a:rPr lang="ru-RU" dirty="0" smtClean="0"/>
            <a:t>7,5млн.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мероприятия по землеустройству и землепользованию;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27424346-A98A-4E8C-9514-0FF39702BFB1}">
      <dgm:prSet phldrT="[Текст]"/>
      <dgm:spPr/>
      <dgm:t>
        <a:bodyPr/>
        <a:lstStyle/>
        <a:p>
          <a:r>
            <a:rPr lang="ru-RU" dirty="0" smtClean="0"/>
            <a:t>предоставление субсидий бюджетным, автономным учреждениям и иным некоммерческим организациям;</a:t>
          </a:r>
          <a:endParaRPr lang="ru-RU" dirty="0">
            <a:solidFill>
              <a:schemeClr val="tx1"/>
            </a:solidFill>
          </a:endParaRPr>
        </a:p>
      </dgm:t>
    </dgm:pt>
    <dgm:pt modelId="{D0025EE0-78A5-4009-8C95-16EAD5D4A3F7}" type="parTrans" cxnId="{DD662493-8776-41B3-8B35-B991753E1BA1}">
      <dgm:prSet/>
      <dgm:spPr/>
      <dgm:t>
        <a:bodyPr/>
        <a:lstStyle/>
        <a:p>
          <a:endParaRPr lang="ru-RU"/>
        </a:p>
      </dgm:t>
    </dgm:pt>
    <dgm:pt modelId="{61412E89-2A19-40C5-9360-3FAAD24DCEE2}" type="sibTrans" cxnId="{DD662493-8776-41B3-8B35-B991753E1BA1}">
      <dgm:prSet/>
      <dgm:spPr/>
      <dgm:t>
        <a:bodyPr/>
        <a:lstStyle/>
        <a:p>
          <a:endParaRPr lang="ru-RU"/>
        </a:p>
      </dgm:t>
    </dgm:pt>
    <dgm:pt modelId="{0BEE3FB7-5BEB-4E0B-8A7F-B289746FF35F}">
      <dgm:prSet phldrT="[Текст]"/>
      <dgm:spPr/>
      <dgm:t>
        <a:bodyPr/>
        <a:lstStyle/>
        <a:p>
          <a:r>
            <a:rPr lang="ru-RU" dirty="0" smtClean="0"/>
            <a:t>мероприятия по поддержке малого и среднего предпринимательства.</a:t>
          </a:r>
          <a:endParaRPr lang="ru-RU" dirty="0">
            <a:solidFill>
              <a:schemeClr val="tx1"/>
            </a:solidFill>
          </a:endParaRPr>
        </a:p>
      </dgm:t>
    </dgm:pt>
    <dgm:pt modelId="{8D4965D9-537C-4359-83DD-FD240DDFC848}" type="parTrans" cxnId="{5D14919A-7AA2-428E-9181-11949DE2F80A}">
      <dgm:prSet/>
      <dgm:spPr/>
      <dgm:t>
        <a:bodyPr/>
        <a:lstStyle/>
        <a:p>
          <a:endParaRPr lang="ru-RU"/>
        </a:p>
      </dgm:t>
    </dgm:pt>
    <dgm:pt modelId="{A1AAB840-22A6-486A-8EB9-A8488F969C3B}" type="sibTrans" cxnId="{5D14919A-7AA2-428E-9181-11949DE2F80A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 custScaleY="127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ScaleY="132492" custLinFactNeighborX="1076" custLinFactNeighborY="2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2AF50B6F-AFED-4BEF-A822-A9A9ED8395C1}" type="presOf" srcId="{C255DEF5-4EE4-4F5B-AB7D-817CB2C1FC6B}" destId="{239F9F27-5E5C-4795-8B66-56C5637C2146}" srcOrd="0" destOrd="1" presId="urn:microsoft.com/office/officeart/2005/8/layout/hList1"/>
    <dgm:cxn modelId="{DD662493-8776-41B3-8B35-B991753E1BA1}" srcId="{92EA96BB-5A37-4AC6-9379-FB90037111D8}" destId="{27424346-A98A-4E8C-9514-0FF39702BFB1}" srcOrd="1" destOrd="0" parTransId="{D0025EE0-78A5-4009-8C95-16EAD5D4A3F7}" sibTransId="{61412E89-2A19-40C5-9360-3FAAD24DCEE2}"/>
    <dgm:cxn modelId="{FD7EBC60-8A1C-4F44-B87F-B743DE1075F3}" type="presOf" srcId="{A424BEA9-694B-44EA-9AE9-2D7A417B2541}" destId="{689EB9EB-8823-473A-B16F-0961FBFCCF9A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434864A0-9D8D-45A5-AD01-5A537014DD49}" type="presOf" srcId="{0BEE3FB7-5BEB-4E0B-8A7F-B289746FF35F}" destId="{7019839B-9F78-4E12-9BA4-053F9D65E44D}" srcOrd="0" destOrd="2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A316E995-584A-4EB0-9142-7ED010F3445F}" type="presOf" srcId="{F79F616B-3C4B-4350-B48E-F3FD71D06BDB}" destId="{B740A857-6D38-49B4-9E1E-52991A30E098}" srcOrd="0" destOrd="0" presId="urn:microsoft.com/office/officeart/2005/8/layout/hList1"/>
    <dgm:cxn modelId="{B55B35DA-3CA3-4BF4-BF99-39B8FB684408}" type="presOf" srcId="{27424346-A98A-4E8C-9514-0FF39702BFB1}" destId="{7019839B-9F78-4E12-9BA4-053F9D65E44D}" srcOrd="0" destOrd="1" presId="urn:microsoft.com/office/officeart/2005/8/layout/hList1"/>
    <dgm:cxn modelId="{5D14919A-7AA2-428E-9181-11949DE2F80A}" srcId="{92EA96BB-5A37-4AC6-9379-FB90037111D8}" destId="{0BEE3FB7-5BEB-4E0B-8A7F-B289746FF35F}" srcOrd="2" destOrd="0" parTransId="{8D4965D9-537C-4359-83DD-FD240DDFC848}" sibTransId="{A1AAB840-22A6-486A-8EB9-A8488F969C3B}"/>
    <dgm:cxn modelId="{53029B7C-9C3C-46BC-B187-2C246D83163B}" type="presOf" srcId="{C129F1B5-29EC-414B-9D85-268948EE3F71}" destId="{7019839B-9F78-4E12-9BA4-053F9D65E44D}" srcOrd="0" destOrd="0" presId="urn:microsoft.com/office/officeart/2005/8/layout/hList1"/>
    <dgm:cxn modelId="{1B5B8AC5-5D32-4439-9E55-3D51BA228AAB}" type="presOf" srcId="{E29649C9-C724-42A5-AB9D-21320C659419}" destId="{239F9F27-5E5C-4795-8B66-56C5637C2146}" srcOrd="0" destOrd="2" presId="urn:microsoft.com/office/officeart/2005/8/layout/hList1"/>
    <dgm:cxn modelId="{BAE681A9-6486-404F-8E55-DD77A2A67BD7}" srcId="{A424BEA9-694B-44EA-9AE9-2D7A417B2541}" destId="{C255DEF5-4EE4-4F5B-AB7D-817CB2C1FC6B}" srcOrd="1" destOrd="0" parTransId="{E7F2A90D-6124-4740-9720-54DECA3E75AF}" sibTransId="{CFCF9658-30B7-46C4-B7A8-74F04A8B7AF6}"/>
    <dgm:cxn modelId="{498A2CEF-B97D-43FE-B6DD-C8C5E657CC75}" type="presOf" srcId="{92EA96BB-5A37-4AC6-9379-FB90037111D8}" destId="{551622F1-B117-469E-A594-213BE96E4C61}" srcOrd="0" destOrd="0" presId="urn:microsoft.com/office/officeart/2005/8/layout/hList1"/>
    <dgm:cxn modelId="{9D876F9D-5BB2-4184-8396-1D6CD4CC5541}" type="presOf" srcId="{3A2D69FB-B616-45CF-8F5D-65742A310531}" destId="{239F9F27-5E5C-4795-8B66-56C5637C2146}" srcOrd="0" destOrd="0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53B0CC6B-2EE7-409A-A6A6-192D0116BC01}" type="presParOf" srcId="{B740A857-6D38-49B4-9E1E-52991A30E098}" destId="{8D93390B-0330-4232-9667-4F416CF6F43E}" srcOrd="0" destOrd="0" presId="urn:microsoft.com/office/officeart/2005/8/layout/hList1"/>
    <dgm:cxn modelId="{D5CC71F6-306A-472E-807A-D8884C4BCC5D}" type="presParOf" srcId="{8D93390B-0330-4232-9667-4F416CF6F43E}" destId="{689EB9EB-8823-473A-B16F-0961FBFCCF9A}" srcOrd="0" destOrd="0" presId="urn:microsoft.com/office/officeart/2005/8/layout/hList1"/>
    <dgm:cxn modelId="{89D106CA-C878-44C5-9A0D-0686F1102A29}" type="presParOf" srcId="{8D93390B-0330-4232-9667-4F416CF6F43E}" destId="{239F9F27-5E5C-4795-8B66-56C5637C2146}" srcOrd="1" destOrd="0" presId="urn:microsoft.com/office/officeart/2005/8/layout/hList1"/>
    <dgm:cxn modelId="{81F65189-2B68-4E17-A843-85C0AD431418}" type="presParOf" srcId="{B740A857-6D38-49B4-9E1E-52991A30E098}" destId="{7F5AF02E-4514-45B7-87D7-38356F4A4C66}" srcOrd="1" destOrd="0" presId="urn:microsoft.com/office/officeart/2005/8/layout/hList1"/>
    <dgm:cxn modelId="{16763878-BB43-4A48-9F6D-8CFAC2A28CE9}" type="presParOf" srcId="{B740A857-6D38-49B4-9E1E-52991A30E098}" destId="{3DA4DF0B-BF67-432D-AEDF-82F902F2674C}" srcOrd="2" destOrd="0" presId="urn:microsoft.com/office/officeart/2005/8/layout/hList1"/>
    <dgm:cxn modelId="{C89300D1-4C12-41DF-8E44-E89697295240}" type="presParOf" srcId="{3DA4DF0B-BF67-432D-AEDF-82F902F2674C}" destId="{551622F1-B117-469E-A594-213BE96E4C61}" srcOrd="0" destOrd="0" presId="urn:microsoft.com/office/officeart/2005/8/layout/hList1"/>
    <dgm:cxn modelId="{AC4C65CF-9140-4223-9B62-E979F99BF8B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Жилищное хозяйство</a:t>
          </a:r>
        </a:p>
        <a:p>
          <a:r>
            <a:rPr lang="ru-RU" dirty="0" smtClean="0"/>
            <a:t>33,3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на обеспечение жилыми помещениями детей-сирот и детей, оставшихся без попечения родителей, и лиц из их числа .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Коммунальное хозяйство</a:t>
          </a:r>
        </a:p>
        <a:p>
          <a:r>
            <a:rPr lang="ru-RU" dirty="0" smtClean="0"/>
            <a:t>1,9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на прочие мероприятия в области коммунального хозяйства на техническое обслуживание газопроводов.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 custScaleY="101495" custLinFactNeighborX="1076" custLinFactNeighborY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1" destOrd="0" parTransId="{3A1B5B39-7CCA-4F91-8713-0D150D154B92}" sibTransId="{2A2357F7-5B75-4CA3-814D-4E3488AEB7FD}"/>
    <dgm:cxn modelId="{97B8B972-5591-4A72-8099-18D113211CD4}" type="presOf" srcId="{92EA96BB-5A37-4AC6-9379-FB90037111D8}" destId="{551622F1-B117-469E-A594-213BE96E4C61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D2F58E3A-84E5-4B06-95DE-0126AF68D0EA}" type="presOf" srcId="{A424BEA9-694B-44EA-9AE9-2D7A417B2541}" destId="{689EB9EB-8823-473A-B16F-0961FBFCCF9A}" srcOrd="0" destOrd="0" presId="urn:microsoft.com/office/officeart/2005/8/layout/hList1"/>
    <dgm:cxn modelId="{C338AD9C-2B3F-4B2D-AB64-500B366A81A2}" type="presOf" srcId="{F79F616B-3C4B-4350-B48E-F3FD71D06BDB}" destId="{B740A857-6D38-49B4-9E1E-52991A30E098}" srcOrd="0" destOrd="0" presId="urn:microsoft.com/office/officeart/2005/8/layout/hList1"/>
    <dgm:cxn modelId="{A82AB594-DEA0-4DBE-8659-3093CBFB7DEB}" type="presOf" srcId="{3A2D69FB-B616-45CF-8F5D-65742A310531}" destId="{239F9F27-5E5C-4795-8B66-56C5637C2146}" srcOrd="0" destOrd="0" presId="urn:microsoft.com/office/officeart/2005/8/layout/hList1"/>
    <dgm:cxn modelId="{25D44228-F4F0-43B3-A15A-98B58A2FF539}" type="presOf" srcId="{C129F1B5-29EC-414B-9D85-268948EE3F71}" destId="{7019839B-9F78-4E12-9BA4-053F9D65E44D}" srcOrd="0" destOrd="0" presId="urn:microsoft.com/office/officeart/2005/8/layout/hList1"/>
    <dgm:cxn modelId="{0432BA6F-83BA-4CED-9610-CD8F61C70DBF}" type="presOf" srcId="{E29649C9-C724-42A5-AB9D-21320C659419}" destId="{239F9F27-5E5C-4795-8B66-56C5637C2146}" srcOrd="0" destOrd="1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6B792C08-612C-4F4A-AF95-D1DAC370C9DD}" type="presParOf" srcId="{B740A857-6D38-49B4-9E1E-52991A30E098}" destId="{8D93390B-0330-4232-9667-4F416CF6F43E}" srcOrd="0" destOrd="0" presId="urn:microsoft.com/office/officeart/2005/8/layout/hList1"/>
    <dgm:cxn modelId="{2A305917-2EC3-4FA2-9D9E-952F091F3CC1}" type="presParOf" srcId="{8D93390B-0330-4232-9667-4F416CF6F43E}" destId="{689EB9EB-8823-473A-B16F-0961FBFCCF9A}" srcOrd="0" destOrd="0" presId="urn:microsoft.com/office/officeart/2005/8/layout/hList1"/>
    <dgm:cxn modelId="{2682B1C5-22E4-4B61-A64F-2A22BA0E42B5}" type="presParOf" srcId="{8D93390B-0330-4232-9667-4F416CF6F43E}" destId="{239F9F27-5E5C-4795-8B66-56C5637C2146}" srcOrd="1" destOrd="0" presId="urn:microsoft.com/office/officeart/2005/8/layout/hList1"/>
    <dgm:cxn modelId="{A6692941-8738-4D53-9A3B-C78D638123F4}" type="presParOf" srcId="{B740A857-6D38-49B4-9E1E-52991A30E098}" destId="{7F5AF02E-4514-45B7-87D7-38356F4A4C66}" srcOrd="1" destOrd="0" presId="urn:microsoft.com/office/officeart/2005/8/layout/hList1"/>
    <dgm:cxn modelId="{6517BF70-B435-41D4-A62D-2E2A7CC25E64}" type="presParOf" srcId="{B740A857-6D38-49B4-9E1E-52991A30E098}" destId="{3DA4DF0B-BF67-432D-AEDF-82F902F2674C}" srcOrd="2" destOrd="0" presId="urn:microsoft.com/office/officeart/2005/8/layout/hList1"/>
    <dgm:cxn modelId="{A56BA039-914B-4D27-AB0F-42E37490C99C}" type="presParOf" srcId="{3DA4DF0B-BF67-432D-AEDF-82F902F2674C}" destId="{551622F1-B117-469E-A594-213BE96E4C61}" srcOrd="0" destOrd="0" presId="urn:microsoft.com/office/officeart/2005/8/layout/hList1"/>
    <dgm:cxn modelId="{A6AB8538-1D8D-4011-9493-41BD50CDDF0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F2922-40C5-4D21-AC2A-D79B0D227C4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968E7EC-4B15-4BFA-8818-67B580BE753F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 МО </a:t>
          </a:r>
          <a:r>
            <a:rPr lang="ru-RU" dirty="0" err="1" smtClean="0"/>
            <a:t>Гулькевичский</a:t>
          </a:r>
          <a:r>
            <a:rPr lang="ru-RU" dirty="0" smtClean="0"/>
            <a:t> район</a:t>
          </a:r>
          <a:endParaRPr lang="ru-RU" dirty="0"/>
        </a:p>
      </dgm:t>
    </dgm:pt>
    <dgm:pt modelId="{1AF9D95F-1957-4F93-A4F1-BFB155D36F71}" type="parTrans" cxnId="{A11A8594-13B1-4091-B027-48C246CF8781}">
      <dgm:prSet/>
      <dgm:spPr/>
      <dgm:t>
        <a:bodyPr/>
        <a:lstStyle/>
        <a:p>
          <a:endParaRPr lang="ru-RU"/>
        </a:p>
      </dgm:t>
    </dgm:pt>
    <dgm:pt modelId="{8DC482A7-B75A-4EF4-9164-6C139E7FF5AD}" type="sibTrans" cxnId="{A11A8594-13B1-4091-B027-48C246CF878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B1F2838-BF61-441C-B103-382684F3693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сельских поселений</a:t>
          </a:r>
          <a:endParaRPr lang="ru-RU" dirty="0"/>
        </a:p>
      </dgm:t>
    </dgm:pt>
    <dgm:pt modelId="{9990EA33-9A48-4C79-AAAD-4372E7558F69}" type="parTrans" cxnId="{3C435F46-4F1C-45B0-AE08-51D73AD50E79}">
      <dgm:prSet/>
      <dgm:spPr/>
      <dgm:t>
        <a:bodyPr/>
        <a:lstStyle/>
        <a:p>
          <a:endParaRPr lang="ru-RU"/>
        </a:p>
      </dgm:t>
    </dgm:pt>
    <dgm:pt modelId="{A0D7BB33-8A3F-499A-987F-4ABD49D7F2B7}" type="sibTrans" cxnId="{3C435F46-4F1C-45B0-AE08-51D73AD50E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3E039C7-503C-42C8-9860-7F0C553B82D2}">
      <dgm:prSet phldrT="[Текст]"/>
      <dgm:spPr/>
      <dgm:t>
        <a:bodyPr/>
        <a:lstStyle/>
        <a:p>
          <a:r>
            <a:rPr lang="ru-RU" dirty="0" smtClean="0"/>
            <a:t>Консолидированный бюджет МО </a:t>
          </a:r>
          <a:r>
            <a:rPr lang="ru-RU" dirty="0" err="1" smtClean="0"/>
            <a:t>Гулькевичский</a:t>
          </a:r>
          <a:r>
            <a:rPr lang="ru-RU" dirty="0" smtClean="0"/>
            <a:t> район</a:t>
          </a:r>
          <a:endParaRPr lang="ru-RU" dirty="0"/>
        </a:p>
      </dgm:t>
    </dgm:pt>
    <dgm:pt modelId="{6D2B755F-2E46-4B6E-9290-0C5E79C09AFB}" type="parTrans" cxnId="{F70BBADE-39C2-47B7-B14C-05DFBF45CD89}">
      <dgm:prSet/>
      <dgm:spPr/>
      <dgm:t>
        <a:bodyPr/>
        <a:lstStyle/>
        <a:p>
          <a:endParaRPr lang="ru-RU"/>
        </a:p>
      </dgm:t>
    </dgm:pt>
    <dgm:pt modelId="{29491C7C-AE86-4558-85B0-E795E727E593}" type="sibTrans" cxnId="{F70BBADE-39C2-47B7-B14C-05DFBF45CD89}">
      <dgm:prSet/>
      <dgm:spPr/>
      <dgm:t>
        <a:bodyPr/>
        <a:lstStyle/>
        <a:p>
          <a:endParaRPr lang="ru-RU"/>
        </a:p>
      </dgm:t>
    </dgm:pt>
    <dgm:pt modelId="{580DA998-DBD5-4834-95FA-0E1A40479F8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городских поселений</a:t>
          </a:r>
          <a:endParaRPr lang="ru-RU" dirty="0"/>
        </a:p>
      </dgm:t>
    </dgm:pt>
    <dgm:pt modelId="{26347671-1794-4A00-B15D-4063B7435E2E}" type="parTrans" cxnId="{D8F05B62-FD39-4726-8C54-9386FA96E54E}">
      <dgm:prSet/>
      <dgm:spPr/>
      <dgm:t>
        <a:bodyPr/>
        <a:lstStyle/>
        <a:p>
          <a:endParaRPr lang="ru-RU"/>
        </a:p>
      </dgm:t>
    </dgm:pt>
    <dgm:pt modelId="{6C9DD78E-E12A-4332-9E42-E7A27B54CF4B}" type="sibTrans" cxnId="{D8F05B62-FD39-4726-8C54-9386FA96E54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F2271D0-77A6-487C-85B2-37031BF82A9C}" type="pres">
      <dgm:prSet presAssocID="{7C4F2922-40C5-4D21-AC2A-D79B0D227C42}" presName="Name0" presStyleCnt="0">
        <dgm:presLayoutVars>
          <dgm:dir/>
          <dgm:resizeHandles val="exact"/>
        </dgm:presLayoutVars>
      </dgm:prSet>
      <dgm:spPr/>
    </dgm:pt>
    <dgm:pt modelId="{F4C6366C-2070-41DE-ABFD-AB117392D8A1}" type="pres">
      <dgm:prSet presAssocID="{7C4F2922-40C5-4D21-AC2A-D79B0D227C42}" presName="vNodes" presStyleCnt="0"/>
      <dgm:spPr/>
    </dgm:pt>
    <dgm:pt modelId="{7F92C27E-2163-4A2A-900B-4C2D44F860E1}" type="pres">
      <dgm:prSet presAssocID="{C968E7EC-4B15-4BFA-8818-67B580BE753F}" presName="node" presStyleLbl="node1" presStyleIdx="0" presStyleCnt="4" custScaleX="20171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0D9895F-3E5A-4ADA-814D-F5FC02D3D865}" type="pres">
      <dgm:prSet presAssocID="{8DC482A7-B75A-4EF4-9164-6C139E7FF5AD}" presName="spacerT" presStyleCnt="0"/>
      <dgm:spPr/>
    </dgm:pt>
    <dgm:pt modelId="{6A48C7E4-90D6-49DF-BDDD-828C417182AD}" type="pres">
      <dgm:prSet presAssocID="{8DC482A7-B75A-4EF4-9164-6C139E7FF5A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72D3D35-BC3D-4E7E-86A2-86C546D1D32B}" type="pres">
      <dgm:prSet presAssocID="{8DC482A7-B75A-4EF4-9164-6C139E7FF5AD}" presName="spacerB" presStyleCnt="0"/>
      <dgm:spPr/>
    </dgm:pt>
    <dgm:pt modelId="{F253E55E-9D3F-41F6-B0D9-4FF16D8C9367}" type="pres">
      <dgm:prSet presAssocID="{580DA998-DBD5-4834-95FA-0E1A40479F84}" presName="node" presStyleLbl="node1" presStyleIdx="1" presStyleCnt="4" custScaleX="20170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0F2E931-6D69-4D1F-8057-44DFDE3BF608}" type="pres">
      <dgm:prSet presAssocID="{6C9DD78E-E12A-4332-9E42-E7A27B54CF4B}" presName="spacerT" presStyleCnt="0"/>
      <dgm:spPr/>
    </dgm:pt>
    <dgm:pt modelId="{19DCED48-74A3-4864-883F-81664B52DEAC}" type="pres">
      <dgm:prSet presAssocID="{6C9DD78E-E12A-4332-9E42-E7A27B54CF4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E1CE677-EAB0-4795-A3D6-D8EE35E5CD30}" type="pres">
      <dgm:prSet presAssocID="{6C9DD78E-E12A-4332-9E42-E7A27B54CF4B}" presName="spacerB" presStyleCnt="0"/>
      <dgm:spPr/>
    </dgm:pt>
    <dgm:pt modelId="{38E19184-441E-4BA5-B996-6873D7B851F1}" type="pres">
      <dgm:prSet presAssocID="{1B1F2838-BF61-441C-B103-382684F36938}" presName="node" presStyleLbl="node1" presStyleIdx="2" presStyleCnt="4" custScaleX="20171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75C2FA3-8419-4A3A-9DE6-E922078D89BB}" type="pres">
      <dgm:prSet presAssocID="{7C4F2922-40C5-4D21-AC2A-D79B0D227C42}" presName="sibTransLast" presStyleLbl="sibTrans2D1" presStyleIdx="2" presStyleCnt="3" custLinFactNeighborX="3268"/>
      <dgm:spPr/>
      <dgm:t>
        <a:bodyPr/>
        <a:lstStyle/>
        <a:p>
          <a:endParaRPr lang="ru-RU"/>
        </a:p>
      </dgm:t>
    </dgm:pt>
    <dgm:pt modelId="{BB63E934-090D-4AB1-9238-D52776E1B06F}" type="pres">
      <dgm:prSet presAssocID="{7C4F2922-40C5-4D21-AC2A-D79B0D227C4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78F2249-2E42-4104-A164-89F49A9C9474}" type="pres">
      <dgm:prSet presAssocID="{7C4F2922-40C5-4D21-AC2A-D79B0D227C42}" presName="lastNode" presStyleLbl="node1" presStyleIdx="3" presStyleCnt="4" custScaleX="170539" custLinFactNeighborX="82485" custLinFactNeighborY="-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9844F-A0CD-4E6D-9C73-09E4255FB2E1}" type="presOf" srcId="{8DC482A7-B75A-4EF4-9164-6C139E7FF5AD}" destId="{6A48C7E4-90D6-49DF-BDDD-828C417182AD}" srcOrd="0" destOrd="0" presId="urn:microsoft.com/office/officeart/2005/8/layout/equation2"/>
    <dgm:cxn modelId="{C64FE983-6193-4B0B-AE81-613FB4542549}" type="presOf" srcId="{1B1F2838-BF61-441C-B103-382684F36938}" destId="{38E19184-441E-4BA5-B996-6873D7B851F1}" srcOrd="0" destOrd="0" presId="urn:microsoft.com/office/officeart/2005/8/layout/equation2"/>
    <dgm:cxn modelId="{3C435F46-4F1C-45B0-AE08-51D73AD50E79}" srcId="{7C4F2922-40C5-4D21-AC2A-D79B0D227C42}" destId="{1B1F2838-BF61-441C-B103-382684F36938}" srcOrd="2" destOrd="0" parTransId="{9990EA33-9A48-4C79-AAAD-4372E7558F69}" sibTransId="{A0D7BB33-8A3F-499A-987F-4ABD49D7F2B7}"/>
    <dgm:cxn modelId="{5E4D7C0C-CEBC-4B48-ADF7-98E8FCF3641A}" type="presOf" srcId="{13E039C7-503C-42C8-9860-7F0C553B82D2}" destId="{178F2249-2E42-4104-A164-89F49A9C9474}" srcOrd="0" destOrd="0" presId="urn:microsoft.com/office/officeart/2005/8/layout/equation2"/>
    <dgm:cxn modelId="{F70BBADE-39C2-47B7-B14C-05DFBF45CD89}" srcId="{7C4F2922-40C5-4D21-AC2A-D79B0D227C42}" destId="{13E039C7-503C-42C8-9860-7F0C553B82D2}" srcOrd="3" destOrd="0" parTransId="{6D2B755F-2E46-4B6E-9290-0C5E79C09AFB}" sibTransId="{29491C7C-AE86-4558-85B0-E795E727E593}"/>
    <dgm:cxn modelId="{796CBE4C-5769-48AC-9E63-7045D73A1C71}" type="presOf" srcId="{580DA998-DBD5-4834-95FA-0E1A40479F84}" destId="{F253E55E-9D3F-41F6-B0D9-4FF16D8C9367}" srcOrd="0" destOrd="0" presId="urn:microsoft.com/office/officeart/2005/8/layout/equation2"/>
    <dgm:cxn modelId="{36D92E93-3552-4059-A5C1-7872F201D63E}" type="presOf" srcId="{C968E7EC-4B15-4BFA-8818-67B580BE753F}" destId="{7F92C27E-2163-4A2A-900B-4C2D44F860E1}" srcOrd="0" destOrd="0" presId="urn:microsoft.com/office/officeart/2005/8/layout/equation2"/>
    <dgm:cxn modelId="{260F10CE-0AD6-4D53-BB8C-85F715D8D36C}" type="presOf" srcId="{7C4F2922-40C5-4D21-AC2A-D79B0D227C42}" destId="{0F2271D0-77A6-487C-85B2-37031BF82A9C}" srcOrd="0" destOrd="0" presId="urn:microsoft.com/office/officeart/2005/8/layout/equation2"/>
    <dgm:cxn modelId="{714B1E59-5278-4B7D-803A-3D65ED8635F5}" type="presOf" srcId="{6C9DD78E-E12A-4332-9E42-E7A27B54CF4B}" destId="{19DCED48-74A3-4864-883F-81664B52DEAC}" srcOrd="0" destOrd="0" presId="urn:microsoft.com/office/officeart/2005/8/layout/equation2"/>
    <dgm:cxn modelId="{FD928520-5BFA-4D6F-8DDA-8FA61581D899}" type="presOf" srcId="{A0D7BB33-8A3F-499A-987F-4ABD49D7F2B7}" destId="{875C2FA3-8419-4A3A-9DE6-E922078D89BB}" srcOrd="0" destOrd="0" presId="urn:microsoft.com/office/officeart/2005/8/layout/equation2"/>
    <dgm:cxn modelId="{D8F05B62-FD39-4726-8C54-9386FA96E54E}" srcId="{7C4F2922-40C5-4D21-AC2A-D79B0D227C42}" destId="{580DA998-DBD5-4834-95FA-0E1A40479F84}" srcOrd="1" destOrd="0" parTransId="{26347671-1794-4A00-B15D-4063B7435E2E}" sibTransId="{6C9DD78E-E12A-4332-9E42-E7A27B54CF4B}"/>
    <dgm:cxn modelId="{A11A8594-13B1-4091-B027-48C246CF8781}" srcId="{7C4F2922-40C5-4D21-AC2A-D79B0D227C42}" destId="{C968E7EC-4B15-4BFA-8818-67B580BE753F}" srcOrd="0" destOrd="0" parTransId="{1AF9D95F-1957-4F93-A4F1-BFB155D36F71}" sibTransId="{8DC482A7-B75A-4EF4-9164-6C139E7FF5AD}"/>
    <dgm:cxn modelId="{EC9A6E9A-ECE1-49A3-8DCC-5D61B1306233}" type="presOf" srcId="{A0D7BB33-8A3F-499A-987F-4ABD49D7F2B7}" destId="{BB63E934-090D-4AB1-9238-D52776E1B06F}" srcOrd="1" destOrd="0" presId="urn:microsoft.com/office/officeart/2005/8/layout/equation2"/>
    <dgm:cxn modelId="{F5CAC4D6-E255-4317-A46C-CCC61B294B95}" type="presParOf" srcId="{0F2271D0-77A6-487C-85B2-37031BF82A9C}" destId="{F4C6366C-2070-41DE-ABFD-AB117392D8A1}" srcOrd="0" destOrd="0" presId="urn:microsoft.com/office/officeart/2005/8/layout/equation2"/>
    <dgm:cxn modelId="{1F4C6ADE-C4B1-4063-B567-9FE536332AD7}" type="presParOf" srcId="{F4C6366C-2070-41DE-ABFD-AB117392D8A1}" destId="{7F92C27E-2163-4A2A-900B-4C2D44F860E1}" srcOrd="0" destOrd="0" presId="urn:microsoft.com/office/officeart/2005/8/layout/equation2"/>
    <dgm:cxn modelId="{8D6958C8-1D27-4202-8DC0-2D20A373CAAD}" type="presParOf" srcId="{F4C6366C-2070-41DE-ABFD-AB117392D8A1}" destId="{20D9895F-3E5A-4ADA-814D-F5FC02D3D865}" srcOrd="1" destOrd="0" presId="urn:microsoft.com/office/officeart/2005/8/layout/equation2"/>
    <dgm:cxn modelId="{07D938A9-3B78-4267-9356-3CF7171B7585}" type="presParOf" srcId="{F4C6366C-2070-41DE-ABFD-AB117392D8A1}" destId="{6A48C7E4-90D6-49DF-BDDD-828C417182AD}" srcOrd="2" destOrd="0" presId="urn:microsoft.com/office/officeart/2005/8/layout/equation2"/>
    <dgm:cxn modelId="{32E8FB72-16EB-40CD-819F-7D000975269C}" type="presParOf" srcId="{F4C6366C-2070-41DE-ABFD-AB117392D8A1}" destId="{972D3D35-BC3D-4E7E-86A2-86C546D1D32B}" srcOrd="3" destOrd="0" presId="urn:microsoft.com/office/officeart/2005/8/layout/equation2"/>
    <dgm:cxn modelId="{4C6011E8-4B7E-47EA-8221-4B12FDC0E4BE}" type="presParOf" srcId="{F4C6366C-2070-41DE-ABFD-AB117392D8A1}" destId="{F253E55E-9D3F-41F6-B0D9-4FF16D8C9367}" srcOrd="4" destOrd="0" presId="urn:microsoft.com/office/officeart/2005/8/layout/equation2"/>
    <dgm:cxn modelId="{CF28BB6C-FA3E-4F19-B247-D4D526ACB7BA}" type="presParOf" srcId="{F4C6366C-2070-41DE-ABFD-AB117392D8A1}" destId="{D0F2E931-6D69-4D1F-8057-44DFDE3BF608}" srcOrd="5" destOrd="0" presId="urn:microsoft.com/office/officeart/2005/8/layout/equation2"/>
    <dgm:cxn modelId="{F84FEB73-3838-49A7-AE1E-A256EB3CF3E3}" type="presParOf" srcId="{F4C6366C-2070-41DE-ABFD-AB117392D8A1}" destId="{19DCED48-74A3-4864-883F-81664B52DEAC}" srcOrd="6" destOrd="0" presId="urn:microsoft.com/office/officeart/2005/8/layout/equation2"/>
    <dgm:cxn modelId="{073EF577-CCDC-41CE-BC3C-E54946CBFBE4}" type="presParOf" srcId="{F4C6366C-2070-41DE-ABFD-AB117392D8A1}" destId="{BE1CE677-EAB0-4795-A3D6-D8EE35E5CD30}" srcOrd="7" destOrd="0" presId="urn:microsoft.com/office/officeart/2005/8/layout/equation2"/>
    <dgm:cxn modelId="{79904BF5-C528-4FE7-A5BC-0E5A57053990}" type="presParOf" srcId="{F4C6366C-2070-41DE-ABFD-AB117392D8A1}" destId="{38E19184-441E-4BA5-B996-6873D7B851F1}" srcOrd="8" destOrd="0" presId="urn:microsoft.com/office/officeart/2005/8/layout/equation2"/>
    <dgm:cxn modelId="{9C10EC6A-D815-4277-8C67-0AFCECB4D675}" type="presParOf" srcId="{0F2271D0-77A6-487C-85B2-37031BF82A9C}" destId="{875C2FA3-8419-4A3A-9DE6-E922078D89BB}" srcOrd="1" destOrd="0" presId="urn:microsoft.com/office/officeart/2005/8/layout/equation2"/>
    <dgm:cxn modelId="{FC93D8C3-EDAF-4B5B-B682-E993D7FE75BA}" type="presParOf" srcId="{875C2FA3-8419-4A3A-9DE6-E922078D89BB}" destId="{BB63E934-090D-4AB1-9238-D52776E1B06F}" srcOrd="0" destOrd="0" presId="urn:microsoft.com/office/officeart/2005/8/layout/equation2"/>
    <dgm:cxn modelId="{ECC34729-BFEA-4B39-8BE3-B13859E14D92}" type="presParOf" srcId="{0F2271D0-77A6-487C-85B2-37031BF82A9C}" destId="{178F2249-2E42-4104-A164-89F49A9C9474}" srcOrd="2" destOrd="0" presId="urn:microsoft.com/office/officeart/2005/8/layout/equation2"/>
  </dgm:cxnLst>
  <dgm:bg>
    <a:blipFill dpi="0" rotWithShape="1">
      <a:blip xmlns:r="http://schemas.openxmlformats.org/officeDocument/2006/relationships" r:embed="rId1">
        <a:alphaModFix amt="45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/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/>
        </a:p>
      </dgm:t>
    </dgm:pt>
    <dgm:pt modelId="{D2F9F742-834E-463E-AA2A-D3F2AB34D593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/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/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</a:t>
          </a:r>
          <a:endParaRPr lang="ru-RU" dirty="0"/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/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/>
        </a:p>
      </dgm:t>
    </dgm:pt>
    <dgm:pt modelId="{36B63C42-F455-4C92-A077-4B834C166EF2}">
      <dgm:prSet phldrT="[Текст]"/>
      <dgm:spPr/>
      <dgm:t>
        <a:bodyPr/>
        <a:lstStyle/>
        <a:p>
          <a:r>
            <a:rPr lang="ru-RU" dirty="0" smtClean="0"/>
            <a:t>Доходная часть бюджета МО </a:t>
          </a:r>
          <a:r>
            <a:rPr lang="ru-RU" dirty="0" err="1" smtClean="0"/>
            <a:t>Гулькевичский</a:t>
          </a:r>
          <a:r>
            <a:rPr lang="ru-RU" dirty="0" smtClean="0"/>
            <a:t> район на 2014 год</a:t>
          </a:r>
          <a:endParaRPr lang="ru-RU" dirty="0"/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/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/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/>
      <dgm:spPr/>
    </dgm:pt>
    <dgm:pt modelId="{01E1604A-101A-4B41-A924-786ED2BBA64E}" type="pres">
      <dgm:prSet presAssocID="{502D5396-14A3-4988-9192-BFB8CC288D8E}" presName="arrow1" presStyleLbl="fgShp" presStyleIdx="0" presStyleCnt="1"/>
      <dgm:spPr/>
    </dgm:pt>
    <dgm:pt modelId="{66CF6FA0-98F1-44D6-9602-44CDDFDE2E81}" type="pres">
      <dgm:prSet presAssocID="{502D5396-14A3-4988-9192-BFB8CC288D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2002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02216" custScaleY="114626"/>
      <dgm:spPr/>
      <dgm:t>
        <a:bodyPr/>
        <a:lstStyle/>
        <a:p>
          <a:endParaRPr lang="ru-RU"/>
        </a:p>
      </dgm:t>
    </dgm:pt>
  </dgm:ptLst>
  <dgm:cxnLst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57E022AC-4170-4EA6-9F8C-0490314674C8}" type="presOf" srcId="{502D5396-14A3-4988-9192-BFB8CC288D8E}" destId="{08E5B700-B536-4FD4-BE2A-0D5C25BB386F}" srcOrd="0" destOrd="0" presId="urn:microsoft.com/office/officeart/2005/8/layout/funnel1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AF4A4533-247E-49D0-9EA0-8FF7DE7559D3}" type="presOf" srcId="{D2F9F742-834E-463E-AA2A-D3F2AB34D593}" destId="{C2E6B822-616E-4C79-9B34-42720DE5DB72}" srcOrd="0" destOrd="0" presId="urn:microsoft.com/office/officeart/2005/8/layout/funnel1"/>
    <dgm:cxn modelId="{7F8D2D36-C2B3-44C5-9CA4-D19C4D0D81B2}" type="presOf" srcId="{DD17949D-CF55-4DD0-B79F-EF473B6AE89C}" destId="{A9B501E1-2475-45A7-B00F-B5F1E4EB5934}" srcOrd="0" destOrd="0" presId="urn:microsoft.com/office/officeart/2005/8/layout/funnel1"/>
    <dgm:cxn modelId="{4A521321-D48C-4AAB-A346-E721EA18BC85}" type="presOf" srcId="{09156A02-1CA1-4C37-8059-444F38A2B2B2}" destId="{AC474099-90EC-431E-8396-453793F92BBB}" srcOrd="0" destOrd="0" presId="urn:microsoft.com/office/officeart/2005/8/layout/funnel1"/>
    <dgm:cxn modelId="{C6B696C9-1C5A-45E4-8D73-DF0A9E623AF7}" type="presOf" srcId="{36B63C42-F455-4C92-A077-4B834C166EF2}" destId="{66CF6FA0-98F1-44D6-9602-44CDDFDE2E81}" srcOrd="0" destOrd="0" presId="urn:microsoft.com/office/officeart/2005/8/layout/funnel1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8E537921-A1F2-4DD3-A041-8E921C1A53BE}" type="presParOf" srcId="{08E5B700-B536-4FD4-BE2A-0D5C25BB386F}" destId="{7145D3AB-5007-42BF-983E-AFD603D6945B}" srcOrd="0" destOrd="0" presId="urn:microsoft.com/office/officeart/2005/8/layout/funnel1"/>
    <dgm:cxn modelId="{7A7A140A-0ADA-492A-9177-C121DEF38408}" type="presParOf" srcId="{08E5B700-B536-4FD4-BE2A-0D5C25BB386F}" destId="{01E1604A-101A-4B41-A924-786ED2BBA64E}" srcOrd="1" destOrd="0" presId="urn:microsoft.com/office/officeart/2005/8/layout/funnel1"/>
    <dgm:cxn modelId="{FE8D1A89-6580-46CC-8362-B0828847997D}" type="presParOf" srcId="{08E5B700-B536-4FD4-BE2A-0D5C25BB386F}" destId="{66CF6FA0-98F1-44D6-9602-44CDDFDE2E81}" srcOrd="2" destOrd="0" presId="urn:microsoft.com/office/officeart/2005/8/layout/funnel1"/>
    <dgm:cxn modelId="{EE5B2878-478A-43D1-931B-4F7E04FE468F}" type="presParOf" srcId="{08E5B700-B536-4FD4-BE2A-0D5C25BB386F}" destId="{AC474099-90EC-431E-8396-453793F92BBB}" srcOrd="3" destOrd="0" presId="urn:microsoft.com/office/officeart/2005/8/layout/funnel1"/>
    <dgm:cxn modelId="{D67B254E-FA99-43E7-B97C-11FF4D62CF8A}" type="presParOf" srcId="{08E5B700-B536-4FD4-BE2A-0D5C25BB386F}" destId="{C2E6B822-616E-4C79-9B34-42720DE5DB72}" srcOrd="4" destOrd="0" presId="urn:microsoft.com/office/officeart/2005/8/layout/funnel1"/>
    <dgm:cxn modelId="{7C28C755-0B8C-4EDE-A98E-4C2207E48EDD}" type="presParOf" srcId="{08E5B700-B536-4FD4-BE2A-0D5C25BB386F}" destId="{A9B501E1-2475-45A7-B00F-B5F1E4EB5934}" srcOrd="5" destOrd="0" presId="urn:microsoft.com/office/officeart/2005/8/layout/funnel1"/>
    <dgm:cxn modelId="{35A3BEBB-F04B-42F6-8CE1-6E5DCDA9531B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FA603E-BD4C-40F8-8F17-047F5B81F90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58EA9DD-DACB-4517-A21B-870C77F16BA9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Доходная часть бюджета</a:t>
          </a:r>
          <a:endParaRPr lang="ru-RU" dirty="0"/>
        </a:p>
      </dgm:t>
    </dgm:pt>
    <dgm:pt modelId="{53D8BF15-7D47-43AC-A276-45B09B421022}" type="parTrans" cxnId="{0BBE5EB6-69CD-476B-BD31-CF6EC0076B24}">
      <dgm:prSet/>
      <dgm:spPr/>
      <dgm:t>
        <a:bodyPr/>
        <a:lstStyle/>
        <a:p>
          <a:endParaRPr lang="ru-RU"/>
        </a:p>
      </dgm:t>
    </dgm:pt>
    <dgm:pt modelId="{D17E9A14-FCE2-4B47-B739-A5E23B650BCC}" type="sibTrans" cxnId="{0BBE5EB6-69CD-476B-BD31-CF6EC0076B24}">
      <dgm:prSet/>
      <dgm:spPr/>
      <dgm:t>
        <a:bodyPr/>
        <a:lstStyle/>
        <a:p>
          <a:endParaRPr lang="ru-RU"/>
        </a:p>
      </dgm:t>
    </dgm:pt>
    <dgm:pt modelId="{93E398B3-8C9C-4C12-AECF-50D550F1C55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Источники покрытия дефицита бюджета</a:t>
          </a:r>
          <a:endParaRPr lang="ru-RU" dirty="0"/>
        </a:p>
      </dgm:t>
    </dgm:pt>
    <dgm:pt modelId="{ED8FE934-37B1-4733-B500-00F3FE44B9AD}" type="parTrans" cxnId="{E186A1B5-C742-4DA4-90C7-F8AD0796CB5D}">
      <dgm:prSet/>
      <dgm:spPr/>
      <dgm:t>
        <a:bodyPr/>
        <a:lstStyle/>
        <a:p>
          <a:endParaRPr lang="ru-RU"/>
        </a:p>
      </dgm:t>
    </dgm:pt>
    <dgm:pt modelId="{993B4CA9-C699-4DD6-B5FC-0309E8749BA0}" type="sibTrans" cxnId="{E186A1B5-C742-4DA4-90C7-F8AD0796CB5D}">
      <dgm:prSet/>
      <dgm:spPr/>
      <dgm:t>
        <a:bodyPr/>
        <a:lstStyle/>
        <a:p>
          <a:endParaRPr lang="ru-RU"/>
        </a:p>
      </dgm:t>
    </dgm:pt>
    <dgm:pt modelId="{04779515-77D7-4EC0-8676-2D19BB80452C}">
      <dgm:prSet phldrT="[Текст]"/>
      <dgm:spPr/>
      <dgm:t>
        <a:bodyPr/>
        <a:lstStyle/>
        <a:p>
          <a:r>
            <a:rPr lang="ru-RU" dirty="0" smtClean="0"/>
            <a:t>Расходная часть бюджета</a:t>
          </a:r>
          <a:endParaRPr lang="ru-RU" dirty="0"/>
        </a:p>
      </dgm:t>
    </dgm:pt>
    <dgm:pt modelId="{8E40F9B8-740B-40A2-850F-07DBCD30CC3E}" type="parTrans" cxnId="{116BBF55-A3B5-44BE-A0BF-A6397C2C9461}">
      <dgm:prSet/>
      <dgm:spPr/>
      <dgm:t>
        <a:bodyPr/>
        <a:lstStyle/>
        <a:p>
          <a:endParaRPr lang="ru-RU"/>
        </a:p>
      </dgm:t>
    </dgm:pt>
    <dgm:pt modelId="{66B77599-B12D-41B2-896D-AE04690F7941}" type="sibTrans" cxnId="{116BBF55-A3B5-44BE-A0BF-A6397C2C9461}">
      <dgm:prSet/>
      <dgm:spPr/>
      <dgm:t>
        <a:bodyPr/>
        <a:lstStyle/>
        <a:p>
          <a:endParaRPr lang="ru-RU"/>
        </a:p>
      </dgm:t>
    </dgm:pt>
    <dgm:pt modelId="{78E90BEF-731F-4F57-BCA5-AE61FD788AD0}" type="pres">
      <dgm:prSet presAssocID="{24FA603E-BD4C-40F8-8F17-047F5B81F90D}" presName="linearFlow" presStyleCnt="0">
        <dgm:presLayoutVars>
          <dgm:dir/>
          <dgm:resizeHandles val="exact"/>
        </dgm:presLayoutVars>
      </dgm:prSet>
      <dgm:spPr/>
    </dgm:pt>
    <dgm:pt modelId="{24F05AB1-EEDD-4024-B492-BB0B66E9E525}" type="pres">
      <dgm:prSet presAssocID="{A58EA9DD-DACB-4517-A21B-870C77F16BA9}" presName="node" presStyleLbl="node1" presStyleIdx="0" presStyleCnt="3" custLinFactNeighborX="-929" custLinFactNeighborY="-1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3E7C0-F05D-4CA0-A7A5-BE603AB1A544}" type="pres">
      <dgm:prSet presAssocID="{D17E9A14-FCE2-4B47-B739-A5E23B650BCC}" presName="spacerL" presStyleCnt="0"/>
      <dgm:spPr/>
    </dgm:pt>
    <dgm:pt modelId="{90025C91-3321-4772-A8E5-40872287C80B}" type="pres">
      <dgm:prSet presAssocID="{D17E9A14-FCE2-4B47-B739-A5E23B650BCC}" presName="sibTrans" presStyleLbl="sibTrans2D1" presStyleIdx="0" presStyleCnt="2" custLinFactNeighborX="-929" custLinFactNeighborY="-27240"/>
      <dgm:spPr/>
      <dgm:t>
        <a:bodyPr/>
        <a:lstStyle/>
        <a:p>
          <a:endParaRPr lang="ru-RU"/>
        </a:p>
      </dgm:t>
    </dgm:pt>
    <dgm:pt modelId="{A4F8A376-C01B-4C30-8DA8-D025A8DEF094}" type="pres">
      <dgm:prSet presAssocID="{D17E9A14-FCE2-4B47-B739-A5E23B650BCC}" presName="spacerR" presStyleCnt="0"/>
      <dgm:spPr/>
    </dgm:pt>
    <dgm:pt modelId="{DCEC014E-53C4-42F3-93D3-7D6D2A2F13EF}" type="pres">
      <dgm:prSet presAssocID="{93E398B3-8C9C-4C12-AECF-50D550F1C553}" presName="node" presStyleLbl="node1" presStyleIdx="1" presStyleCnt="3" custLinFactNeighborX="-27748" custLinFactNeighborY="-1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BB89-29F4-47DF-897E-E2BF0470BA59}" type="pres">
      <dgm:prSet presAssocID="{993B4CA9-C699-4DD6-B5FC-0309E8749BA0}" presName="spacerL" presStyleCnt="0"/>
      <dgm:spPr/>
    </dgm:pt>
    <dgm:pt modelId="{AEDDC25C-7718-41EA-B4B9-9C4CE6736807}" type="pres">
      <dgm:prSet presAssocID="{993B4CA9-C699-4DD6-B5FC-0309E8749BA0}" presName="sibTrans" presStyleLbl="sibTrans2D1" presStyleIdx="1" presStyleCnt="2" custLinFactNeighborX="-32953" custLinFactNeighborY="-27240"/>
      <dgm:spPr/>
      <dgm:t>
        <a:bodyPr/>
        <a:lstStyle/>
        <a:p>
          <a:endParaRPr lang="ru-RU"/>
        </a:p>
      </dgm:t>
    </dgm:pt>
    <dgm:pt modelId="{7C543E8D-D339-416A-A78C-DA94C01598E3}" type="pres">
      <dgm:prSet presAssocID="{993B4CA9-C699-4DD6-B5FC-0309E8749BA0}" presName="spacerR" presStyleCnt="0"/>
      <dgm:spPr/>
    </dgm:pt>
    <dgm:pt modelId="{C1F7FBC8-70B2-4A14-9154-EF01DFE9BF2D}" type="pres">
      <dgm:prSet presAssocID="{04779515-77D7-4EC0-8676-2D19BB80452C}" presName="node" presStyleLbl="node1" presStyleIdx="2" presStyleCnt="3" custLinFactNeighborX="-32953" custLinFactNeighborY="-1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F9821-5890-4046-98C6-E6A6B87C6ABD}" type="presOf" srcId="{93E398B3-8C9C-4C12-AECF-50D550F1C553}" destId="{DCEC014E-53C4-42F3-93D3-7D6D2A2F13EF}" srcOrd="0" destOrd="0" presId="urn:microsoft.com/office/officeart/2005/8/layout/equation1"/>
    <dgm:cxn modelId="{E186A1B5-C742-4DA4-90C7-F8AD0796CB5D}" srcId="{24FA603E-BD4C-40F8-8F17-047F5B81F90D}" destId="{93E398B3-8C9C-4C12-AECF-50D550F1C553}" srcOrd="1" destOrd="0" parTransId="{ED8FE934-37B1-4733-B500-00F3FE44B9AD}" sibTransId="{993B4CA9-C699-4DD6-B5FC-0309E8749BA0}"/>
    <dgm:cxn modelId="{C4FECD62-232C-4745-A7C0-2FC816398354}" type="presOf" srcId="{04779515-77D7-4EC0-8676-2D19BB80452C}" destId="{C1F7FBC8-70B2-4A14-9154-EF01DFE9BF2D}" srcOrd="0" destOrd="0" presId="urn:microsoft.com/office/officeart/2005/8/layout/equation1"/>
    <dgm:cxn modelId="{7C6C0C4C-F7DF-40D7-9497-6ABC7C4A44F0}" type="presOf" srcId="{A58EA9DD-DACB-4517-A21B-870C77F16BA9}" destId="{24F05AB1-EEDD-4024-B492-BB0B66E9E525}" srcOrd="0" destOrd="0" presId="urn:microsoft.com/office/officeart/2005/8/layout/equation1"/>
    <dgm:cxn modelId="{62AE5302-A3D2-45CB-889A-3DBEAAD70CE9}" type="presOf" srcId="{24FA603E-BD4C-40F8-8F17-047F5B81F90D}" destId="{78E90BEF-731F-4F57-BCA5-AE61FD788AD0}" srcOrd="0" destOrd="0" presId="urn:microsoft.com/office/officeart/2005/8/layout/equation1"/>
    <dgm:cxn modelId="{0BBE5EB6-69CD-476B-BD31-CF6EC0076B24}" srcId="{24FA603E-BD4C-40F8-8F17-047F5B81F90D}" destId="{A58EA9DD-DACB-4517-A21B-870C77F16BA9}" srcOrd="0" destOrd="0" parTransId="{53D8BF15-7D47-43AC-A276-45B09B421022}" sibTransId="{D17E9A14-FCE2-4B47-B739-A5E23B650BCC}"/>
    <dgm:cxn modelId="{62AF683F-8D91-4B02-97FD-A75A1C723150}" type="presOf" srcId="{993B4CA9-C699-4DD6-B5FC-0309E8749BA0}" destId="{AEDDC25C-7718-41EA-B4B9-9C4CE6736807}" srcOrd="0" destOrd="0" presId="urn:microsoft.com/office/officeart/2005/8/layout/equation1"/>
    <dgm:cxn modelId="{686EE1E6-A7D5-4D9C-B413-646BDCFA55F9}" type="presOf" srcId="{D17E9A14-FCE2-4B47-B739-A5E23B650BCC}" destId="{90025C91-3321-4772-A8E5-40872287C80B}" srcOrd="0" destOrd="0" presId="urn:microsoft.com/office/officeart/2005/8/layout/equation1"/>
    <dgm:cxn modelId="{116BBF55-A3B5-44BE-A0BF-A6397C2C9461}" srcId="{24FA603E-BD4C-40F8-8F17-047F5B81F90D}" destId="{04779515-77D7-4EC0-8676-2D19BB80452C}" srcOrd="2" destOrd="0" parTransId="{8E40F9B8-740B-40A2-850F-07DBCD30CC3E}" sibTransId="{66B77599-B12D-41B2-896D-AE04690F7941}"/>
    <dgm:cxn modelId="{29AD4887-72B2-40BA-B43A-A1A4A9F92124}" type="presParOf" srcId="{78E90BEF-731F-4F57-BCA5-AE61FD788AD0}" destId="{24F05AB1-EEDD-4024-B492-BB0B66E9E525}" srcOrd="0" destOrd="0" presId="urn:microsoft.com/office/officeart/2005/8/layout/equation1"/>
    <dgm:cxn modelId="{011EE1E8-100A-4CFF-B10A-EF6AB02CD31D}" type="presParOf" srcId="{78E90BEF-731F-4F57-BCA5-AE61FD788AD0}" destId="{4B43E7C0-F05D-4CA0-A7A5-BE603AB1A544}" srcOrd="1" destOrd="0" presId="urn:microsoft.com/office/officeart/2005/8/layout/equation1"/>
    <dgm:cxn modelId="{2EBA37F4-B1E1-4C2E-8FFE-6D532D18A421}" type="presParOf" srcId="{78E90BEF-731F-4F57-BCA5-AE61FD788AD0}" destId="{90025C91-3321-4772-A8E5-40872287C80B}" srcOrd="2" destOrd="0" presId="urn:microsoft.com/office/officeart/2005/8/layout/equation1"/>
    <dgm:cxn modelId="{12E03C35-5603-43B0-A1F6-70CFAE227D1F}" type="presParOf" srcId="{78E90BEF-731F-4F57-BCA5-AE61FD788AD0}" destId="{A4F8A376-C01B-4C30-8DA8-D025A8DEF094}" srcOrd="3" destOrd="0" presId="urn:microsoft.com/office/officeart/2005/8/layout/equation1"/>
    <dgm:cxn modelId="{EBAE8DD4-40EB-478D-9529-6E86194EB42E}" type="presParOf" srcId="{78E90BEF-731F-4F57-BCA5-AE61FD788AD0}" destId="{DCEC014E-53C4-42F3-93D3-7D6D2A2F13EF}" srcOrd="4" destOrd="0" presId="urn:microsoft.com/office/officeart/2005/8/layout/equation1"/>
    <dgm:cxn modelId="{F5ED466F-16BE-460A-930F-E33832B3FAC3}" type="presParOf" srcId="{78E90BEF-731F-4F57-BCA5-AE61FD788AD0}" destId="{2D77BB89-29F4-47DF-897E-E2BF0470BA59}" srcOrd="5" destOrd="0" presId="urn:microsoft.com/office/officeart/2005/8/layout/equation1"/>
    <dgm:cxn modelId="{D4C5E764-10D8-45CC-972D-D5E5FE8F0EA3}" type="presParOf" srcId="{78E90BEF-731F-4F57-BCA5-AE61FD788AD0}" destId="{AEDDC25C-7718-41EA-B4B9-9C4CE6736807}" srcOrd="6" destOrd="0" presId="urn:microsoft.com/office/officeart/2005/8/layout/equation1"/>
    <dgm:cxn modelId="{D7FA59A8-1934-41FA-B705-8F3DFCF60340}" type="presParOf" srcId="{78E90BEF-731F-4F57-BCA5-AE61FD788AD0}" destId="{7C543E8D-D339-416A-A78C-DA94C01598E3}" srcOrd="7" destOrd="0" presId="urn:microsoft.com/office/officeart/2005/8/layout/equation1"/>
    <dgm:cxn modelId="{AC88B43A-6897-4EEE-8174-B9D422288933}" type="presParOf" srcId="{78E90BEF-731F-4F57-BCA5-AE61FD788AD0}" destId="{C1F7FBC8-70B2-4A14-9154-EF01DFE9BF2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F0587-3D01-4B73-A6F8-E614788E697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9A8D0-582F-4D93-AC59-3AC13244AB56}">
      <dgm:prSet phldrT="[Текст]"/>
      <dgm:spPr/>
      <dgm:t>
        <a:bodyPr/>
        <a:lstStyle/>
        <a:p>
          <a:r>
            <a:rPr lang="ru-RU" dirty="0" smtClean="0"/>
            <a:t>НДФЛ</a:t>
          </a:r>
          <a:endParaRPr lang="ru-RU" dirty="0"/>
        </a:p>
      </dgm:t>
    </dgm:pt>
    <dgm:pt modelId="{1C4E66A8-2BF6-433F-8ADC-1AC3CA1DEBD8}" type="parTrans" cxnId="{5C79899E-52D5-4D85-AE49-F5E2D25DB50B}">
      <dgm:prSet/>
      <dgm:spPr/>
      <dgm:t>
        <a:bodyPr/>
        <a:lstStyle/>
        <a:p>
          <a:endParaRPr lang="ru-RU"/>
        </a:p>
      </dgm:t>
    </dgm:pt>
    <dgm:pt modelId="{118B5CF8-12B5-4793-80A8-DE95C691532E}" type="sibTrans" cxnId="{5C79899E-52D5-4D85-AE49-F5E2D25DB50B}">
      <dgm:prSet/>
      <dgm:spPr/>
      <dgm:t>
        <a:bodyPr/>
        <a:lstStyle/>
        <a:p>
          <a:endParaRPr lang="ru-RU"/>
        </a:p>
      </dgm:t>
    </dgm:pt>
    <dgm:pt modelId="{C7A309D2-35BD-4F09-AB8B-64B75B2C7B8D}">
      <dgm:prSet phldrT="[Текст]"/>
      <dgm:spPr/>
      <dgm:t>
        <a:bodyPr/>
        <a:lstStyle/>
        <a:p>
          <a:r>
            <a:rPr lang="ru-RU" dirty="0" smtClean="0"/>
            <a:t>13% бюджеты поселений</a:t>
          </a:r>
          <a:endParaRPr lang="ru-RU" dirty="0"/>
        </a:p>
      </dgm:t>
    </dgm:pt>
    <dgm:pt modelId="{DD255BBD-8960-4843-824D-AA49B7BC979C}" type="parTrans" cxnId="{933BA6F4-51C2-41A0-A920-C6D03DF48C05}">
      <dgm:prSet/>
      <dgm:spPr/>
      <dgm:t>
        <a:bodyPr/>
        <a:lstStyle/>
        <a:p>
          <a:endParaRPr lang="ru-RU"/>
        </a:p>
      </dgm:t>
    </dgm:pt>
    <dgm:pt modelId="{2B5879BF-4238-4778-9C6B-F5FB48D1768F}" type="sibTrans" cxnId="{933BA6F4-51C2-41A0-A920-C6D03DF48C05}">
      <dgm:prSet/>
      <dgm:spPr/>
      <dgm:t>
        <a:bodyPr/>
        <a:lstStyle/>
        <a:p>
          <a:endParaRPr lang="ru-RU"/>
        </a:p>
      </dgm:t>
    </dgm:pt>
    <dgm:pt modelId="{5C443C72-C73E-4098-BACE-62D3E30A75E0}">
      <dgm:prSet phldrT="[Текст]"/>
      <dgm:spPr/>
      <dgm:t>
        <a:bodyPr/>
        <a:lstStyle/>
        <a:p>
          <a:r>
            <a:rPr lang="ru-RU" dirty="0" smtClean="0"/>
            <a:t>50,8% краевой бюджет</a:t>
          </a:r>
          <a:endParaRPr lang="ru-RU" dirty="0"/>
        </a:p>
      </dgm:t>
    </dgm:pt>
    <dgm:pt modelId="{CBA4594D-38C1-4981-B0CE-ECB504DDAB24}" type="parTrans" cxnId="{6C0AE760-5A3F-4854-A963-444422421FA7}">
      <dgm:prSet/>
      <dgm:spPr/>
      <dgm:t>
        <a:bodyPr/>
        <a:lstStyle/>
        <a:p>
          <a:endParaRPr lang="ru-RU"/>
        </a:p>
      </dgm:t>
    </dgm:pt>
    <dgm:pt modelId="{E8C7D431-51F7-4B67-872E-02683A035FE4}" type="sibTrans" cxnId="{6C0AE760-5A3F-4854-A963-444422421FA7}">
      <dgm:prSet/>
      <dgm:spPr/>
      <dgm:t>
        <a:bodyPr/>
        <a:lstStyle/>
        <a:p>
          <a:endParaRPr lang="ru-RU"/>
        </a:p>
      </dgm:t>
    </dgm:pt>
    <dgm:pt modelId="{A5E75463-3C70-4E6A-90FA-47E8ED12AC48}">
      <dgm:prSet phldrT="[Текст]"/>
      <dgm:spPr/>
      <dgm:t>
        <a:bodyPr/>
        <a:lstStyle/>
        <a:p>
          <a:r>
            <a:rPr lang="ru-RU" dirty="0" smtClean="0"/>
            <a:t>ЕСХН</a:t>
          </a:r>
          <a:endParaRPr lang="ru-RU" dirty="0"/>
        </a:p>
      </dgm:t>
    </dgm:pt>
    <dgm:pt modelId="{2551795D-CC4F-4095-86B3-AD7CCBFD8696}" type="parTrans" cxnId="{7705EF8D-7E60-443E-BFD8-B8C4C75A395F}">
      <dgm:prSet/>
      <dgm:spPr/>
      <dgm:t>
        <a:bodyPr/>
        <a:lstStyle/>
        <a:p>
          <a:endParaRPr lang="ru-RU"/>
        </a:p>
      </dgm:t>
    </dgm:pt>
    <dgm:pt modelId="{7BA918B5-F42C-4893-815A-72A8E2B2013C}" type="sibTrans" cxnId="{7705EF8D-7E60-443E-BFD8-B8C4C75A395F}">
      <dgm:prSet/>
      <dgm:spPr/>
      <dgm:t>
        <a:bodyPr/>
        <a:lstStyle/>
        <a:p>
          <a:endParaRPr lang="ru-RU"/>
        </a:p>
      </dgm:t>
    </dgm:pt>
    <dgm:pt modelId="{E2D75CA6-0347-491B-B828-85A124B0EA94}">
      <dgm:prSet phldrT="[Текст]"/>
      <dgm:spPr/>
      <dgm:t>
        <a:bodyPr/>
        <a:lstStyle/>
        <a:p>
          <a:r>
            <a:rPr lang="ru-RU" dirty="0" smtClean="0"/>
            <a:t>50% бюджеты поселений</a:t>
          </a:r>
          <a:endParaRPr lang="ru-RU" dirty="0"/>
        </a:p>
      </dgm:t>
    </dgm:pt>
    <dgm:pt modelId="{735F54DC-5754-46E6-8A5D-A52A99ED0215}" type="parTrans" cxnId="{AECD86CE-E625-405D-ABAB-98214F2EF6E4}">
      <dgm:prSet/>
      <dgm:spPr/>
      <dgm:t>
        <a:bodyPr/>
        <a:lstStyle/>
        <a:p>
          <a:endParaRPr lang="ru-RU"/>
        </a:p>
      </dgm:t>
    </dgm:pt>
    <dgm:pt modelId="{C25CE5B1-CD4D-4180-B6D1-479F98CC3C17}" type="sibTrans" cxnId="{AECD86CE-E625-405D-ABAB-98214F2EF6E4}">
      <dgm:prSet/>
      <dgm:spPr/>
      <dgm:t>
        <a:bodyPr/>
        <a:lstStyle/>
        <a:p>
          <a:endParaRPr lang="ru-RU"/>
        </a:p>
      </dgm:t>
    </dgm:pt>
    <dgm:pt modelId="{758DEAA6-1B38-43FC-A5C5-833C8D81D0E3}">
      <dgm:prSet phldrT="[Текст]"/>
      <dgm:spPr/>
      <dgm:t>
        <a:bodyPr/>
        <a:lstStyle/>
        <a:p>
          <a:r>
            <a:rPr lang="ru-RU" dirty="0" smtClean="0"/>
            <a:t>50% районный бюджет</a:t>
          </a:r>
          <a:endParaRPr lang="ru-RU" dirty="0"/>
        </a:p>
      </dgm:t>
    </dgm:pt>
    <dgm:pt modelId="{17358DD6-512D-409D-B4EA-4EE03F6FDC9F}" type="parTrans" cxnId="{9D2ECB29-E68C-46F2-A598-C082CEC79838}">
      <dgm:prSet/>
      <dgm:spPr/>
      <dgm:t>
        <a:bodyPr/>
        <a:lstStyle/>
        <a:p>
          <a:endParaRPr lang="ru-RU"/>
        </a:p>
      </dgm:t>
    </dgm:pt>
    <dgm:pt modelId="{D810AD0F-F90E-4B7F-9F21-D356265CF19C}" type="sibTrans" cxnId="{9D2ECB29-E68C-46F2-A598-C082CEC79838}">
      <dgm:prSet/>
      <dgm:spPr/>
      <dgm:t>
        <a:bodyPr/>
        <a:lstStyle/>
        <a:p>
          <a:endParaRPr lang="ru-RU"/>
        </a:p>
      </dgm:t>
    </dgm:pt>
    <dgm:pt modelId="{BF22C8F8-31FD-4448-9F53-C4D8E5192783}">
      <dgm:prSet/>
      <dgm:spPr/>
      <dgm:t>
        <a:bodyPr/>
        <a:lstStyle/>
        <a:p>
          <a:r>
            <a:rPr lang="ru-RU" dirty="0" smtClean="0"/>
            <a:t>36,2% районный бюджет</a:t>
          </a:r>
          <a:endParaRPr lang="ru-RU" dirty="0"/>
        </a:p>
      </dgm:t>
    </dgm:pt>
    <dgm:pt modelId="{7EEC9BC7-130A-4334-A1A2-1A429EB20AE9}" type="parTrans" cxnId="{366EEE93-182E-484E-9F8F-F532D6FFFF16}">
      <dgm:prSet/>
      <dgm:spPr/>
      <dgm:t>
        <a:bodyPr/>
        <a:lstStyle/>
        <a:p>
          <a:endParaRPr lang="ru-RU"/>
        </a:p>
      </dgm:t>
    </dgm:pt>
    <dgm:pt modelId="{CB6CBD6D-772F-46DD-A045-039B07AD6115}" type="sibTrans" cxnId="{366EEE93-182E-484E-9F8F-F532D6FFFF16}">
      <dgm:prSet/>
      <dgm:spPr/>
      <dgm:t>
        <a:bodyPr/>
        <a:lstStyle/>
        <a:p>
          <a:endParaRPr lang="ru-RU"/>
        </a:p>
      </dgm:t>
    </dgm:pt>
    <dgm:pt modelId="{FB77AC69-1D65-4C2F-B2B5-E025612D0750}" type="pres">
      <dgm:prSet presAssocID="{EAEF0587-3D01-4B73-A6F8-E614788E69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F9961A-757C-4639-A6C5-5AF924F6079B}" type="pres">
      <dgm:prSet presAssocID="{BA49A8D0-582F-4D93-AC59-3AC13244AB56}" presName="root" presStyleCnt="0"/>
      <dgm:spPr/>
    </dgm:pt>
    <dgm:pt modelId="{A2843BF4-8AF8-4F86-A80A-BA52BE50096B}" type="pres">
      <dgm:prSet presAssocID="{BA49A8D0-582F-4D93-AC59-3AC13244AB56}" presName="rootComposite" presStyleCnt="0"/>
      <dgm:spPr/>
    </dgm:pt>
    <dgm:pt modelId="{D86FCEB0-CD20-45B3-91CC-ED3D7D2C8BF0}" type="pres">
      <dgm:prSet presAssocID="{BA49A8D0-582F-4D93-AC59-3AC13244AB56}" presName="rootText" presStyleLbl="node1" presStyleIdx="0" presStyleCnt="2"/>
      <dgm:spPr/>
      <dgm:t>
        <a:bodyPr/>
        <a:lstStyle/>
        <a:p>
          <a:endParaRPr lang="ru-RU"/>
        </a:p>
      </dgm:t>
    </dgm:pt>
    <dgm:pt modelId="{639BF89A-14CF-48D6-833B-B84CF29F0257}" type="pres">
      <dgm:prSet presAssocID="{BA49A8D0-582F-4D93-AC59-3AC13244AB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B7296EF2-3519-4939-B913-928D5B1899EC}" type="pres">
      <dgm:prSet presAssocID="{BA49A8D0-582F-4D93-AC59-3AC13244AB56}" presName="childShape" presStyleCnt="0"/>
      <dgm:spPr/>
    </dgm:pt>
    <dgm:pt modelId="{F249090F-D6D5-422B-982C-D99BDE437621}" type="pres">
      <dgm:prSet presAssocID="{DD255BBD-8960-4843-824D-AA49B7BC979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749113F-080C-40FD-A341-999C151AC7F9}" type="pres">
      <dgm:prSet presAssocID="{C7A309D2-35BD-4F09-AB8B-64B75B2C7B8D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E862-1058-4226-ACF7-618BA892A415}" type="pres">
      <dgm:prSet presAssocID="{7EEC9BC7-130A-4334-A1A2-1A429EB20AE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787C2F2-25DC-4141-8CC5-0206AD41DD1F}" type="pres">
      <dgm:prSet presAssocID="{BF22C8F8-31FD-4448-9F53-C4D8E519278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B29F-1587-4300-A37D-C39B1E2A63BE}" type="pres">
      <dgm:prSet presAssocID="{CBA4594D-38C1-4981-B0CE-ECB504DDAB2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745FDC1-930B-48F7-8A3E-79DDCA96C695}" type="pres">
      <dgm:prSet presAssocID="{5C443C72-C73E-4098-BACE-62D3E30A75E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1784-781B-4A9D-99A0-0E82BF0D1A9F}" type="pres">
      <dgm:prSet presAssocID="{A5E75463-3C70-4E6A-90FA-47E8ED12AC48}" presName="root" presStyleCnt="0"/>
      <dgm:spPr/>
    </dgm:pt>
    <dgm:pt modelId="{1CBD990A-7DDD-47DC-AC36-9CF05F1D0253}" type="pres">
      <dgm:prSet presAssocID="{A5E75463-3C70-4E6A-90FA-47E8ED12AC48}" presName="rootComposite" presStyleCnt="0"/>
      <dgm:spPr/>
    </dgm:pt>
    <dgm:pt modelId="{D626DAA2-1651-40F5-A30B-A7C8B083B4F0}" type="pres">
      <dgm:prSet presAssocID="{A5E75463-3C70-4E6A-90FA-47E8ED12AC48}" presName="rootText" presStyleLbl="node1" presStyleIdx="1" presStyleCnt="2"/>
      <dgm:spPr/>
      <dgm:t>
        <a:bodyPr/>
        <a:lstStyle/>
        <a:p>
          <a:endParaRPr lang="ru-RU"/>
        </a:p>
      </dgm:t>
    </dgm:pt>
    <dgm:pt modelId="{D6F372B8-49F5-4F5F-AEBF-844E1032F196}" type="pres">
      <dgm:prSet presAssocID="{A5E75463-3C70-4E6A-90FA-47E8ED12AC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098A3781-BE7B-4322-97A3-21FA113D98C8}" type="pres">
      <dgm:prSet presAssocID="{A5E75463-3C70-4E6A-90FA-47E8ED12AC48}" presName="childShape" presStyleCnt="0"/>
      <dgm:spPr/>
    </dgm:pt>
    <dgm:pt modelId="{8C0CB91F-9BC2-4576-96F0-C1D2E853CB20}" type="pres">
      <dgm:prSet presAssocID="{735F54DC-5754-46E6-8A5D-A52A99ED021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C9A2BA2-D878-449C-AC8E-E1F6F778ABDA}" type="pres">
      <dgm:prSet presAssocID="{E2D75CA6-0347-491B-B828-85A124B0EA9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E54B-4D62-4621-A922-D771FEE0D85C}" type="pres">
      <dgm:prSet presAssocID="{17358DD6-512D-409D-B4EA-4EE03F6FDC9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928E958-434F-44D9-BF8B-9AD3FDA96423}" type="pres">
      <dgm:prSet presAssocID="{758DEAA6-1B38-43FC-A5C5-833C8D81D0E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B7C87-DBE6-44DD-B70E-4C049C15E820}" type="presOf" srcId="{A5E75463-3C70-4E6A-90FA-47E8ED12AC48}" destId="{D626DAA2-1651-40F5-A30B-A7C8B083B4F0}" srcOrd="0" destOrd="0" presId="urn:microsoft.com/office/officeart/2005/8/layout/hierarchy3"/>
    <dgm:cxn modelId="{933BA6F4-51C2-41A0-A920-C6D03DF48C05}" srcId="{BA49A8D0-582F-4D93-AC59-3AC13244AB56}" destId="{C7A309D2-35BD-4F09-AB8B-64B75B2C7B8D}" srcOrd="0" destOrd="0" parTransId="{DD255BBD-8960-4843-824D-AA49B7BC979C}" sibTransId="{2B5879BF-4238-4778-9C6B-F5FB48D1768F}"/>
    <dgm:cxn modelId="{A1686401-FAB2-46AC-B857-77F33758C72C}" type="presOf" srcId="{BF22C8F8-31FD-4448-9F53-C4D8E5192783}" destId="{8787C2F2-25DC-4141-8CC5-0206AD41DD1F}" srcOrd="0" destOrd="0" presId="urn:microsoft.com/office/officeart/2005/8/layout/hierarchy3"/>
    <dgm:cxn modelId="{69F53F26-C1B3-46A3-AA54-3568667CC030}" type="presOf" srcId="{CBA4594D-38C1-4981-B0CE-ECB504DDAB24}" destId="{7E80B29F-1587-4300-A37D-C39B1E2A63BE}" srcOrd="0" destOrd="0" presId="urn:microsoft.com/office/officeart/2005/8/layout/hierarchy3"/>
    <dgm:cxn modelId="{AECD86CE-E625-405D-ABAB-98214F2EF6E4}" srcId="{A5E75463-3C70-4E6A-90FA-47E8ED12AC48}" destId="{E2D75CA6-0347-491B-B828-85A124B0EA94}" srcOrd="0" destOrd="0" parTransId="{735F54DC-5754-46E6-8A5D-A52A99ED0215}" sibTransId="{C25CE5B1-CD4D-4180-B6D1-479F98CC3C17}"/>
    <dgm:cxn modelId="{D585EE70-386D-4797-9D75-DE777E69F6E0}" type="presOf" srcId="{BA49A8D0-582F-4D93-AC59-3AC13244AB56}" destId="{639BF89A-14CF-48D6-833B-B84CF29F0257}" srcOrd="1" destOrd="0" presId="urn:microsoft.com/office/officeart/2005/8/layout/hierarchy3"/>
    <dgm:cxn modelId="{0DC6EAE0-B65A-473E-903A-3A0D08B2CC52}" type="presOf" srcId="{17358DD6-512D-409D-B4EA-4EE03F6FDC9F}" destId="{6ED2E54B-4D62-4621-A922-D771FEE0D85C}" srcOrd="0" destOrd="0" presId="urn:microsoft.com/office/officeart/2005/8/layout/hierarchy3"/>
    <dgm:cxn modelId="{6C0AE760-5A3F-4854-A963-444422421FA7}" srcId="{BA49A8D0-582F-4D93-AC59-3AC13244AB56}" destId="{5C443C72-C73E-4098-BACE-62D3E30A75E0}" srcOrd="2" destOrd="0" parTransId="{CBA4594D-38C1-4981-B0CE-ECB504DDAB24}" sibTransId="{E8C7D431-51F7-4B67-872E-02683A035FE4}"/>
    <dgm:cxn modelId="{5E725EF0-336D-4F32-A1B7-A2D6CEEB7178}" type="presOf" srcId="{BA49A8D0-582F-4D93-AC59-3AC13244AB56}" destId="{D86FCEB0-CD20-45B3-91CC-ED3D7D2C8BF0}" srcOrd="0" destOrd="0" presId="urn:microsoft.com/office/officeart/2005/8/layout/hierarchy3"/>
    <dgm:cxn modelId="{3F2E8150-27DB-49F1-BBC2-2F94AF0F1947}" type="presOf" srcId="{E2D75CA6-0347-491B-B828-85A124B0EA94}" destId="{1C9A2BA2-D878-449C-AC8E-E1F6F778ABDA}" srcOrd="0" destOrd="0" presId="urn:microsoft.com/office/officeart/2005/8/layout/hierarchy3"/>
    <dgm:cxn modelId="{5C79899E-52D5-4D85-AE49-F5E2D25DB50B}" srcId="{EAEF0587-3D01-4B73-A6F8-E614788E6971}" destId="{BA49A8D0-582F-4D93-AC59-3AC13244AB56}" srcOrd="0" destOrd="0" parTransId="{1C4E66A8-2BF6-433F-8ADC-1AC3CA1DEBD8}" sibTransId="{118B5CF8-12B5-4793-80A8-DE95C691532E}"/>
    <dgm:cxn modelId="{7705EF8D-7E60-443E-BFD8-B8C4C75A395F}" srcId="{EAEF0587-3D01-4B73-A6F8-E614788E6971}" destId="{A5E75463-3C70-4E6A-90FA-47E8ED12AC48}" srcOrd="1" destOrd="0" parTransId="{2551795D-CC4F-4095-86B3-AD7CCBFD8696}" sibTransId="{7BA918B5-F42C-4893-815A-72A8E2B2013C}"/>
    <dgm:cxn modelId="{366EEE93-182E-484E-9F8F-F532D6FFFF16}" srcId="{BA49A8D0-582F-4D93-AC59-3AC13244AB56}" destId="{BF22C8F8-31FD-4448-9F53-C4D8E5192783}" srcOrd="1" destOrd="0" parTransId="{7EEC9BC7-130A-4334-A1A2-1A429EB20AE9}" sibTransId="{CB6CBD6D-772F-46DD-A045-039B07AD6115}"/>
    <dgm:cxn modelId="{04D534A7-28F7-4271-9FEB-88EF137D6416}" type="presOf" srcId="{735F54DC-5754-46E6-8A5D-A52A99ED0215}" destId="{8C0CB91F-9BC2-4576-96F0-C1D2E853CB20}" srcOrd="0" destOrd="0" presId="urn:microsoft.com/office/officeart/2005/8/layout/hierarchy3"/>
    <dgm:cxn modelId="{C68C21A7-DC62-4B74-80D5-C0BE2CD9CE7E}" type="presOf" srcId="{758DEAA6-1B38-43FC-A5C5-833C8D81D0E3}" destId="{7928E958-434F-44D9-BF8B-9AD3FDA96423}" srcOrd="0" destOrd="0" presId="urn:microsoft.com/office/officeart/2005/8/layout/hierarchy3"/>
    <dgm:cxn modelId="{9D2ECB29-E68C-46F2-A598-C082CEC79838}" srcId="{A5E75463-3C70-4E6A-90FA-47E8ED12AC48}" destId="{758DEAA6-1B38-43FC-A5C5-833C8D81D0E3}" srcOrd="1" destOrd="0" parTransId="{17358DD6-512D-409D-B4EA-4EE03F6FDC9F}" sibTransId="{D810AD0F-F90E-4B7F-9F21-D356265CF19C}"/>
    <dgm:cxn modelId="{0505A3C9-7A8C-4D00-A8A4-4A9FFA480F0E}" type="presOf" srcId="{7EEC9BC7-130A-4334-A1A2-1A429EB20AE9}" destId="{3641E862-1058-4226-ACF7-618BA892A415}" srcOrd="0" destOrd="0" presId="urn:microsoft.com/office/officeart/2005/8/layout/hierarchy3"/>
    <dgm:cxn modelId="{431C785B-9A41-48BD-BE7A-1BD6D1DA5C95}" type="presOf" srcId="{C7A309D2-35BD-4F09-AB8B-64B75B2C7B8D}" destId="{C749113F-080C-40FD-A341-999C151AC7F9}" srcOrd="0" destOrd="0" presId="urn:microsoft.com/office/officeart/2005/8/layout/hierarchy3"/>
    <dgm:cxn modelId="{B604A680-1B76-4638-8287-02E93867221A}" type="presOf" srcId="{A5E75463-3C70-4E6A-90FA-47E8ED12AC48}" destId="{D6F372B8-49F5-4F5F-AEBF-844E1032F196}" srcOrd="1" destOrd="0" presId="urn:microsoft.com/office/officeart/2005/8/layout/hierarchy3"/>
    <dgm:cxn modelId="{4C2160BE-A40E-4356-9515-04B829493B8D}" type="presOf" srcId="{5C443C72-C73E-4098-BACE-62D3E30A75E0}" destId="{F745FDC1-930B-48F7-8A3E-79DDCA96C695}" srcOrd="0" destOrd="0" presId="urn:microsoft.com/office/officeart/2005/8/layout/hierarchy3"/>
    <dgm:cxn modelId="{3F8AFD1A-0BA8-49C9-B76B-37F258342E25}" type="presOf" srcId="{EAEF0587-3D01-4B73-A6F8-E614788E6971}" destId="{FB77AC69-1D65-4C2F-B2B5-E025612D0750}" srcOrd="0" destOrd="0" presId="urn:microsoft.com/office/officeart/2005/8/layout/hierarchy3"/>
    <dgm:cxn modelId="{4B5A2435-419F-4E67-975D-7B8EE272723C}" type="presOf" srcId="{DD255BBD-8960-4843-824D-AA49B7BC979C}" destId="{F249090F-D6D5-422B-982C-D99BDE437621}" srcOrd="0" destOrd="0" presId="urn:microsoft.com/office/officeart/2005/8/layout/hierarchy3"/>
    <dgm:cxn modelId="{5DA5C1EF-03A1-481F-9D65-3F5B2694F81E}" type="presParOf" srcId="{FB77AC69-1D65-4C2F-B2B5-E025612D0750}" destId="{87F9961A-757C-4639-A6C5-5AF924F6079B}" srcOrd="0" destOrd="0" presId="urn:microsoft.com/office/officeart/2005/8/layout/hierarchy3"/>
    <dgm:cxn modelId="{9EB43EE8-AD30-4C06-8FCD-ABD179B27579}" type="presParOf" srcId="{87F9961A-757C-4639-A6C5-5AF924F6079B}" destId="{A2843BF4-8AF8-4F86-A80A-BA52BE50096B}" srcOrd="0" destOrd="0" presId="urn:microsoft.com/office/officeart/2005/8/layout/hierarchy3"/>
    <dgm:cxn modelId="{25B078F7-37AE-4F43-90FA-B7E32F1B30E0}" type="presParOf" srcId="{A2843BF4-8AF8-4F86-A80A-BA52BE50096B}" destId="{D86FCEB0-CD20-45B3-91CC-ED3D7D2C8BF0}" srcOrd="0" destOrd="0" presId="urn:microsoft.com/office/officeart/2005/8/layout/hierarchy3"/>
    <dgm:cxn modelId="{48F3771C-2A7B-46CA-81F7-3B59A76AEF45}" type="presParOf" srcId="{A2843BF4-8AF8-4F86-A80A-BA52BE50096B}" destId="{639BF89A-14CF-48D6-833B-B84CF29F0257}" srcOrd="1" destOrd="0" presId="urn:microsoft.com/office/officeart/2005/8/layout/hierarchy3"/>
    <dgm:cxn modelId="{77196A94-51A7-47D5-AD11-76A2582A6BDF}" type="presParOf" srcId="{87F9961A-757C-4639-A6C5-5AF924F6079B}" destId="{B7296EF2-3519-4939-B913-928D5B1899EC}" srcOrd="1" destOrd="0" presId="urn:microsoft.com/office/officeart/2005/8/layout/hierarchy3"/>
    <dgm:cxn modelId="{BF5367FE-E1A1-488A-AA96-C30B0931F711}" type="presParOf" srcId="{B7296EF2-3519-4939-B913-928D5B1899EC}" destId="{F249090F-D6D5-422B-982C-D99BDE437621}" srcOrd="0" destOrd="0" presId="urn:microsoft.com/office/officeart/2005/8/layout/hierarchy3"/>
    <dgm:cxn modelId="{AA72B690-9DB3-4623-90F8-FC1218E30A34}" type="presParOf" srcId="{B7296EF2-3519-4939-B913-928D5B1899EC}" destId="{C749113F-080C-40FD-A341-999C151AC7F9}" srcOrd="1" destOrd="0" presId="urn:microsoft.com/office/officeart/2005/8/layout/hierarchy3"/>
    <dgm:cxn modelId="{DAE4D7F9-6373-447D-A021-84397F6EE459}" type="presParOf" srcId="{B7296EF2-3519-4939-B913-928D5B1899EC}" destId="{3641E862-1058-4226-ACF7-618BA892A415}" srcOrd="2" destOrd="0" presId="urn:microsoft.com/office/officeart/2005/8/layout/hierarchy3"/>
    <dgm:cxn modelId="{2D891C42-4FA5-4834-909B-21223AD3B12C}" type="presParOf" srcId="{B7296EF2-3519-4939-B913-928D5B1899EC}" destId="{8787C2F2-25DC-4141-8CC5-0206AD41DD1F}" srcOrd="3" destOrd="0" presId="urn:microsoft.com/office/officeart/2005/8/layout/hierarchy3"/>
    <dgm:cxn modelId="{0122D556-8DBE-4142-BB00-184508C55990}" type="presParOf" srcId="{B7296EF2-3519-4939-B913-928D5B1899EC}" destId="{7E80B29F-1587-4300-A37D-C39B1E2A63BE}" srcOrd="4" destOrd="0" presId="urn:microsoft.com/office/officeart/2005/8/layout/hierarchy3"/>
    <dgm:cxn modelId="{B5D9233F-AF23-4026-8F09-F5FF9184BB5B}" type="presParOf" srcId="{B7296EF2-3519-4939-B913-928D5B1899EC}" destId="{F745FDC1-930B-48F7-8A3E-79DDCA96C695}" srcOrd="5" destOrd="0" presId="urn:microsoft.com/office/officeart/2005/8/layout/hierarchy3"/>
    <dgm:cxn modelId="{6569C93E-B044-4E31-83F2-E8DBDDD58069}" type="presParOf" srcId="{FB77AC69-1D65-4C2F-B2B5-E025612D0750}" destId="{B3BA1784-781B-4A9D-99A0-0E82BF0D1A9F}" srcOrd="1" destOrd="0" presId="urn:microsoft.com/office/officeart/2005/8/layout/hierarchy3"/>
    <dgm:cxn modelId="{E96A8AC1-BD44-49D5-8FC9-79109196865E}" type="presParOf" srcId="{B3BA1784-781B-4A9D-99A0-0E82BF0D1A9F}" destId="{1CBD990A-7DDD-47DC-AC36-9CF05F1D0253}" srcOrd="0" destOrd="0" presId="urn:microsoft.com/office/officeart/2005/8/layout/hierarchy3"/>
    <dgm:cxn modelId="{D3D386DB-01F9-4AA9-A955-35416138F94D}" type="presParOf" srcId="{1CBD990A-7DDD-47DC-AC36-9CF05F1D0253}" destId="{D626DAA2-1651-40F5-A30B-A7C8B083B4F0}" srcOrd="0" destOrd="0" presId="urn:microsoft.com/office/officeart/2005/8/layout/hierarchy3"/>
    <dgm:cxn modelId="{2358A99B-24B8-4757-A2B8-90091D2086DD}" type="presParOf" srcId="{1CBD990A-7DDD-47DC-AC36-9CF05F1D0253}" destId="{D6F372B8-49F5-4F5F-AEBF-844E1032F196}" srcOrd="1" destOrd="0" presId="urn:microsoft.com/office/officeart/2005/8/layout/hierarchy3"/>
    <dgm:cxn modelId="{7C39A2A6-C812-45A6-91B7-5BDDDCBD54BE}" type="presParOf" srcId="{B3BA1784-781B-4A9D-99A0-0E82BF0D1A9F}" destId="{098A3781-BE7B-4322-97A3-21FA113D98C8}" srcOrd="1" destOrd="0" presId="urn:microsoft.com/office/officeart/2005/8/layout/hierarchy3"/>
    <dgm:cxn modelId="{6D273752-5862-49EA-AB73-23A86C36FBD8}" type="presParOf" srcId="{098A3781-BE7B-4322-97A3-21FA113D98C8}" destId="{8C0CB91F-9BC2-4576-96F0-C1D2E853CB20}" srcOrd="0" destOrd="0" presId="urn:microsoft.com/office/officeart/2005/8/layout/hierarchy3"/>
    <dgm:cxn modelId="{396FE47F-EA16-4923-A06A-986F4121B8E1}" type="presParOf" srcId="{098A3781-BE7B-4322-97A3-21FA113D98C8}" destId="{1C9A2BA2-D878-449C-AC8E-E1F6F778ABDA}" srcOrd="1" destOrd="0" presId="urn:microsoft.com/office/officeart/2005/8/layout/hierarchy3"/>
    <dgm:cxn modelId="{4EDD4791-48C4-4994-9171-0E2176C54812}" type="presParOf" srcId="{098A3781-BE7B-4322-97A3-21FA113D98C8}" destId="{6ED2E54B-4D62-4621-A922-D771FEE0D85C}" srcOrd="2" destOrd="0" presId="urn:microsoft.com/office/officeart/2005/8/layout/hierarchy3"/>
    <dgm:cxn modelId="{B5AD62F1-B187-4942-9C0D-EF0BE8341016}" type="presParOf" srcId="{098A3781-BE7B-4322-97A3-21FA113D98C8}" destId="{7928E958-434F-44D9-BF8B-9AD3FDA9642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2FA961-EEDE-4A85-BFB7-6ED53D786B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861FF-0FB3-4427-B293-77368F066118}">
      <dgm:prSet phldrT="[Текст]"/>
      <dgm:spPr/>
      <dgm:t>
        <a:bodyPr/>
        <a:lstStyle/>
        <a:p>
          <a:r>
            <a:rPr lang="ru-RU" dirty="0" smtClean="0"/>
            <a:t>Арендная плата за земли до разграничения государственной собственности</a:t>
          </a:r>
          <a:endParaRPr lang="ru-RU" dirty="0"/>
        </a:p>
      </dgm:t>
    </dgm:pt>
    <dgm:pt modelId="{4E163348-7DBA-4B1B-B594-8A95187128FC}" type="parTrans" cxnId="{C2CFE37F-F0AA-4BBF-A8DB-0537465BF351}">
      <dgm:prSet/>
      <dgm:spPr/>
      <dgm:t>
        <a:bodyPr/>
        <a:lstStyle/>
        <a:p>
          <a:endParaRPr lang="ru-RU"/>
        </a:p>
      </dgm:t>
    </dgm:pt>
    <dgm:pt modelId="{6A7AC4E9-25F0-43A6-A3B9-42EBBABBC110}" type="sibTrans" cxnId="{C2CFE37F-F0AA-4BBF-A8DB-0537465BF351}">
      <dgm:prSet/>
      <dgm:spPr/>
      <dgm:t>
        <a:bodyPr/>
        <a:lstStyle/>
        <a:p>
          <a:endParaRPr lang="ru-RU"/>
        </a:p>
      </dgm:t>
    </dgm:pt>
    <dgm:pt modelId="{7C6CAF03-FD58-473F-BE49-21EC6DC3B49B}">
      <dgm:prSet phldrT="[Текст]" custT="1"/>
      <dgm:spPr/>
      <dgm:t>
        <a:bodyPr/>
        <a:lstStyle/>
        <a:p>
          <a:r>
            <a:rPr lang="ru-RU" sz="1100" dirty="0" smtClean="0"/>
            <a:t>50% бюджеты поселений</a:t>
          </a:r>
          <a:endParaRPr lang="ru-RU" sz="1100" dirty="0"/>
        </a:p>
      </dgm:t>
    </dgm:pt>
    <dgm:pt modelId="{B55FC426-A1DB-4899-B81D-9DA98B869FA3}" type="parTrans" cxnId="{E87CB562-F1A2-45CB-96AE-1420678856AB}">
      <dgm:prSet/>
      <dgm:spPr/>
      <dgm:t>
        <a:bodyPr/>
        <a:lstStyle/>
        <a:p>
          <a:endParaRPr lang="ru-RU"/>
        </a:p>
      </dgm:t>
    </dgm:pt>
    <dgm:pt modelId="{B06BE1A8-E42D-484F-B2AC-E63D6D544621}" type="sibTrans" cxnId="{E87CB562-F1A2-45CB-96AE-1420678856AB}">
      <dgm:prSet/>
      <dgm:spPr/>
      <dgm:t>
        <a:bodyPr/>
        <a:lstStyle/>
        <a:p>
          <a:endParaRPr lang="ru-RU"/>
        </a:p>
      </dgm:t>
    </dgm:pt>
    <dgm:pt modelId="{131FE234-52E5-44B7-A672-8292075FCA6E}">
      <dgm:prSet phldrT="[Текст]" custT="1"/>
      <dgm:spPr/>
      <dgm:t>
        <a:bodyPr/>
        <a:lstStyle/>
        <a:p>
          <a:r>
            <a:rPr lang="ru-RU" sz="1100" dirty="0" smtClean="0"/>
            <a:t>50% районный бюджет</a:t>
          </a:r>
          <a:endParaRPr lang="ru-RU" sz="1100" dirty="0"/>
        </a:p>
      </dgm:t>
    </dgm:pt>
    <dgm:pt modelId="{2FA92B1C-46C5-44D2-ABC5-9EB0EE799FD5}" type="parTrans" cxnId="{18B91BAB-7C88-4533-8E8C-B492064AAFF8}">
      <dgm:prSet/>
      <dgm:spPr/>
      <dgm:t>
        <a:bodyPr/>
        <a:lstStyle/>
        <a:p>
          <a:endParaRPr lang="ru-RU"/>
        </a:p>
      </dgm:t>
    </dgm:pt>
    <dgm:pt modelId="{93F7283D-BB49-4A2C-829F-16D47E20B20D}" type="sibTrans" cxnId="{18B91BAB-7C88-4533-8E8C-B492064AAFF8}">
      <dgm:prSet/>
      <dgm:spPr/>
      <dgm:t>
        <a:bodyPr/>
        <a:lstStyle/>
        <a:p>
          <a:endParaRPr lang="ru-RU"/>
        </a:p>
      </dgm:t>
    </dgm:pt>
    <dgm:pt modelId="{1B4E1A84-46C2-474E-A942-6B9042EF14B0}">
      <dgm:prSet phldrT="[Текст]"/>
      <dgm:spPr/>
      <dgm:t>
        <a:bodyPr/>
        <a:lstStyle/>
        <a:p>
          <a:r>
            <a:rPr lang="ru-RU" dirty="0" smtClean="0"/>
            <a:t>Продажа земельных участков государственная собственность на которые не разграничена</a:t>
          </a:r>
          <a:endParaRPr lang="ru-RU" dirty="0"/>
        </a:p>
      </dgm:t>
    </dgm:pt>
    <dgm:pt modelId="{5A369AE8-76DE-4C27-9D92-898369B41EE5}" type="parTrans" cxnId="{0C9808C6-A23F-4312-A799-577A836D21A3}">
      <dgm:prSet/>
      <dgm:spPr/>
      <dgm:t>
        <a:bodyPr/>
        <a:lstStyle/>
        <a:p>
          <a:endParaRPr lang="ru-RU"/>
        </a:p>
      </dgm:t>
    </dgm:pt>
    <dgm:pt modelId="{84A0EEC9-447D-471E-9887-692D373B2E79}" type="sibTrans" cxnId="{0C9808C6-A23F-4312-A799-577A836D21A3}">
      <dgm:prSet/>
      <dgm:spPr/>
      <dgm:t>
        <a:bodyPr/>
        <a:lstStyle/>
        <a:p>
          <a:endParaRPr lang="ru-RU"/>
        </a:p>
      </dgm:t>
    </dgm:pt>
    <dgm:pt modelId="{34B6FFD9-30E6-4CB2-9427-2E136099E00E}">
      <dgm:prSet phldrT="[Текст]" custT="1"/>
      <dgm:spPr/>
      <dgm:t>
        <a:bodyPr/>
        <a:lstStyle/>
        <a:p>
          <a:r>
            <a:rPr lang="ru-RU" sz="1100" dirty="0" smtClean="0"/>
            <a:t>50% бюджеты поселений</a:t>
          </a:r>
          <a:endParaRPr lang="ru-RU" sz="1100" dirty="0"/>
        </a:p>
      </dgm:t>
    </dgm:pt>
    <dgm:pt modelId="{FB37E744-774F-4E9C-9F45-10540064DD7D}" type="parTrans" cxnId="{B27F3EDA-6F52-4478-B146-92680781A4FB}">
      <dgm:prSet/>
      <dgm:spPr/>
      <dgm:t>
        <a:bodyPr/>
        <a:lstStyle/>
        <a:p>
          <a:endParaRPr lang="ru-RU"/>
        </a:p>
      </dgm:t>
    </dgm:pt>
    <dgm:pt modelId="{8B7ABBED-B6C6-4266-81FC-880EAE393AEB}" type="sibTrans" cxnId="{B27F3EDA-6F52-4478-B146-92680781A4FB}">
      <dgm:prSet/>
      <dgm:spPr/>
      <dgm:t>
        <a:bodyPr/>
        <a:lstStyle/>
        <a:p>
          <a:endParaRPr lang="ru-RU"/>
        </a:p>
      </dgm:t>
    </dgm:pt>
    <dgm:pt modelId="{B4CE14EE-4926-4F47-B115-F2DA75598585}">
      <dgm:prSet phldrT="[Текст]" custT="1"/>
      <dgm:spPr/>
      <dgm:t>
        <a:bodyPr/>
        <a:lstStyle/>
        <a:p>
          <a:r>
            <a:rPr lang="ru-RU" sz="1100" dirty="0" smtClean="0"/>
            <a:t>50% районный бюджет</a:t>
          </a:r>
          <a:endParaRPr lang="ru-RU" sz="1100" dirty="0"/>
        </a:p>
      </dgm:t>
    </dgm:pt>
    <dgm:pt modelId="{53482D91-4C7D-4875-BC5F-EFB1F4AC147A}" type="parTrans" cxnId="{848EFC3E-13FB-4840-A7CE-E6B5539FF33C}">
      <dgm:prSet/>
      <dgm:spPr/>
      <dgm:t>
        <a:bodyPr/>
        <a:lstStyle/>
        <a:p>
          <a:endParaRPr lang="ru-RU"/>
        </a:p>
      </dgm:t>
    </dgm:pt>
    <dgm:pt modelId="{763AB734-EC65-4E71-BC58-BC1836A3BC3A}" type="sibTrans" cxnId="{848EFC3E-13FB-4840-A7CE-E6B5539FF33C}">
      <dgm:prSet/>
      <dgm:spPr/>
      <dgm:t>
        <a:bodyPr/>
        <a:lstStyle/>
        <a:p>
          <a:endParaRPr lang="ru-RU"/>
        </a:p>
      </dgm:t>
    </dgm:pt>
    <dgm:pt modelId="{B858042F-3C7C-4E37-B5F4-C15DC42C2D21}" type="pres">
      <dgm:prSet presAssocID="{B02FA961-EEDE-4A85-BFB7-6ED53D786B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8D0716-1EE4-4D74-B571-392A7D5DC62E}" type="pres">
      <dgm:prSet presAssocID="{E17861FF-0FB3-4427-B293-77368F066118}" presName="root" presStyleCnt="0"/>
      <dgm:spPr/>
    </dgm:pt>
    <dgm:pt modelId="{BFF28D1C-FA11-4289-BA5E-9340189A1B8C}" type="pres">
      <dgm:prSet presAssocID="{E17861FF-0FB3-4427-B293-77368F066118}" presName="rootComposite" presStyleCnt="0"/>
      <dgm:spPr/>
    </dgm:pt>
    <dgm:pt modelId="{14B5BE36-CB61-4607-B068-8FA093BFAF91}" type="pres">
      <dgm:prSet presAssocID="{E17861FF-0FB3-4427-B293-77368F066118}" presName="rootText" presStyleLbl="node1" presStyleIdx="0" presStyleCnt="2"/>
      <dgm:spPr/>
      <dgm:t>
        <a:bodyPr/>
        <a:lstStyle/>
        <a:p>
          <a:endParaRPr lang="ru-RU"/>
        </a:p>
      </dgm:t>
    </dgm:pt>
    <dgm:pt modelId="{8CA3A00E-D19D-465B-8CEA-6720F9B566B7}" type="pres">
      <dgm:prSet presAssocID="{E17861FF-0FB3-4427-B293-77368F0661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FE93FE4-4681-4535-A3F1-11666948EA0D}" type="pres">
      <dgm:prSet presAssocID="{E17861FF-0FB3-4427-B293-77368F066118}" presName="childShape" presStyleCnt="0"/>
      <dgm:spPr/>
    </dgm:pt>
    <dgm:pt modelId="{0702F09E-7924-4744-B5AA-460CA9DB906F}" type="pres">
      <dgm:prSet presAssocID="{B55FC426-A1DB-4899-B81D-9DA98B869FA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DFEAE13-94E9-4628-B5FD-CA568810C519}" type="pres">
      <dgm:prSet presAssocID="{7C6CAF03-FD58-473F-BE49-21EC6DC3B49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A109-A336-4B5C-95ED-44706DA478EF}" type="pres">
      <dgm:prSet presAssocID="{2FA92B1C-46C5-44D2-ABC5-9EB0EE799FD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5F4316E-1E67-44D8-8F6E-004EB390A173}" type="pres">
      <dgm:prSet presAssocID="{131FE234-52E5-44B7-A672-8292075FCA6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0055-1FC3-4FC5-8676-A5FB653B904C}" type="pres">
      <dgm:prSet presAssocID="{1B4E1A84-46C2-474E-A942-6B9042EF14B0}" presName="root" presStyleCnt="0"/>
      <dgm:spPr/>
    </dgm:pt>
    <dgm:pt modelId="{91116AEF-500B-4332-8B7B-F49AB07FAA47}" type="pres">
      <dgm:prSet presAssocID="{1B4E1A84-46C2-474E-A942-6B9042EF14B0}" presName="rootComposite" presStyleCnt="0"/>
      <dgm:spPr/>
    </dgm:pt>
    <dgm:pt modelId="{89B9E48B-CE83-403A-B3C0-BC9EF945587B}" type="pres">
      <dgm:prSet presAssocID="{1B4E1A84-46C2-474E-A942-6B9042EF14B0}" presName="rootText" presStyleLbl="node1" presStyleIdx="1" presStyleCnt="2"/>
      <dgm:spPr/>
      <dgm:t>
        <a:bodyPr/>
        <a:lstStyle/>
        <a:p>
          <a:endParaRPr lang="ru-RU"/>
        </a:p>
      </dgm:t>
    </dgm:pt>
    <dgm:pt modelId="{D774D417-9C66-4229-8034-83FA073403C4}" type="pres">
      <dgm:prSet presAssocID="{1B4E1A84-46C2-474E-A942-6B9042EF14B0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202CCE-9FF0-4E65-9EE3-B19417814AE7}" type="pres">
      <dgm:prSet presAssocID="{1B4E1A84-46C2-474E-A942-6B9042EF14B0}" presName="childShape" presStyleCnt="0"/>
      <dgm:spPr/>
    </dgm:pt>
    <dgm:pt modelId="{79AA21E7-EA35-4F0A-A9EB-2DD9811E9C45}" type="pres">
      <dgm:prSet presAssocID="{FB37E744-774F-4E9C-9F45-10540064DD7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91AD874-CFF8-4F9B-B850-2EE6941A7EEC}" type="pres">
      <dgm:prSet presAssocID="{34B6FFD9-30E6-4CB2-9427-2E136099E00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C9D8-1038-4A1D-A8A9-B10E5822C5D7}" type="pres">
      <dgm:prSet presAssocID="{53482D91-4C7D-4875-BC5F-EFB1F4AC147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F84E40B-0FF5-4DB8-9DD0-5091795F59D1}" type="pres">
      <dgm:prSet presAssocID="{B4CE14EE-4926-4F47-B115-F2DA7559858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04889-FD7F-4D2D-BBA8-76379FDAEE17}" type="presOf" srcId="{34B6FFD9-30E6-4CB2-9427-2E136099E00E}" destId="{391AD874-CFF8-4F9B-B850-2EE6941A7EEC}" srcOrd="0" destOrd="0" presId="urn:microsoft.com/office/officeart/2005/8/layout/hierarchy3"/>
    <dgm:cxn modelId="{0C9808C6-A23F-4312-A799-577A836D21A3}" srcId="{B02FA961-EEDE-4A85-BFB7-6ED53D786BB8}" destId="{1B4E1A84-46C2-474E-A942-6B9042EF14B0}" srcOrd="1" destOrd="0" parTransId="{5A369AE8-76DE-4C27-9D92-898369B41EE5}" sibTransId="{84A0EEC9-447D-471E-9887-692D373B2E79}"/>
    <dgm:cxn modelId="{C577F9E6-E945-46DF-8357-AB321DB31BC5}" type="presOf" srcId="{53482D91-4C7D-4875-BC5F-EFB1F4AC147A}" destId="{6AFDC9D8-1038-4A1D-A8A9-B10E5822C5D7}" srcOrd="0" destOrd="0" presId="urn:microsoft.com/office/officeart/2005/8/layout/hierarchy3"/>
    <dgm:cxn modelId="{E87CB562-F1A2-45CB-96AE-1420678856AB}" srcId="{E17861FF-0FB3-4427-B293-77368F066118}" destId="{7C6CAF03-FD58-473F-BE49-21EC6DC3B49B}" srcOrd="0" destOrd="0" parTransId="{B55FC426-A1DB-4899-B81D-9DA98B869FA3}" sibTransId="{B06BE1A8-E42D-484F-B2AC-E63D6D544621}"/>
    <dgm:cxn modelId="{848EFC3E-13FB-4840-A7CE-E6B5539FF33C}" srcId="{1B4E1A84-46C2-474E-A942-6B9042EF14B0}" destId="{B4CE14EE-4926-4F47-B115-F2DA75598585}" srcOrd="1" destOrd="0" parTransId="{53482D91-4C7D-4875-BC5F-EFB1F4AC147A}" sibTransId="{763AB734-EC65-4E71-BC58-BC1836A3BC3A}"/>
    <dgm:cxn modelId="{6E3E4DC9-EE55-4A2C-9443-CBA25A8D454D}" type="presOf" srcId="{FB37E744-774F-4E9C-9F45-10540064DD7D}" destId="{79AA21E7-EA35-4F0A-A9EB-2DD9811E9C45}" srcOrd="0" destOrd="0" presId="urn:microsoft.com/office/officeart/2005/8/layout/hierarchy3"/>
    <dgm:cxn modelId="{52FC489A-D4DC-4CFE-AAD6-E65C55F0D27C}" type="presOf" srcId="{B4CE14EE-4926-4F47-B115-F2DA75598585}" destId="{AF84E40B-0FF5-4DB8-9DD0-5091795F59D1}" srcOrd="0" destOrd="0" presId="urn:microsoft.com/office/officeart/2005/8/layout/hierarchy3"/>
    <dgm:cxn modelId="{9FD0A1DE-4325-4CF6-AACE-A39D0D2C49C6}" type="presOf" srcId="{7C6CAF03-FD58-473F-BE49-21EC6DC3B49B}" destId="{FDFEAE13-94E9-4628-B5FD-CA568810C519}" srcOrd="0" destOrd="0" presId="urn:microsoft.com/office/officeart/2005/8/layout/hierarchy3"/>
    <dgm:cxn modelId="{8DE671EF-BF2F-4108-9028-B3C57C3844A6}" type="presOf" srcId="{E17861FF-0FB3-4427-B293-77368F066118}" destId="{14B5BE36-CB61-4607-B068-8FA093BFAF91}" srcOrd="0" destOrd="0" presId="urn:microsoft.com/office/officeart/2005/8/layout/hierarchy3"/>
    <dgm:cxn modelId="{18B91BAB-7C88-4533-8E8C-B492064AAFF8}" srcId="{E17861FF-0FB3-4427-B293-77368F066118}" destId="{131FE234-52E5-44B7-A672-8292075FCA6E}" srcOrd="1" destOrd="0" parTransId="{2FA92B1C-46C5-44D2-ABC5-9EB0EE799FD5}" sibTransId="{93F7283D-BB49-4A2C-829F-16D47E20B20D}"/>
    <dgm:cxn modelId="{C2CFE37F-F0AA-4BBF-A8DB-0537465BF351}" srcId="{B02FA961-EEDE-4A85-BFB7-6ED53D786BB8}" destId="{E17861FF-0FB3-4427-B293-77368F066118}" srcOrd="0" destOrd="0" parTransId="{4E163348-7DBA-4B1B-B594-8A95187128FC}" sibTransId="{6A7AC4E9-25F0-43A6-A3B9-42EBBABBC110}"/>
    <dgm:cxn modelId="{345A6FAE-018D-4BF7-B016-C7D9AD6079AC}" type="presOf" srcId="{B55FC426-A1DB-4899-B81D-9DA98B869FA3}" destId="{0702F09E-7924-4744-B5AA-460CA9DB906F}" srcOrd="0" destOrd="0" presId="urn:microsoft.com/office/officeart/2005/8/layout/hierarchy3"/>
    <dgm:cxn modelId="{E576DA93-33D8-4A87-9CF8-96A20D6A4FDB}" type="presOf" srcId="{2FA92B1C-46C5-44D2-ABC5-9EB0EE799FD5}" destId="{09BBA109-A336-4B5C-95ED-44706DA478EF}" srcOrd="0" destOrd="0" presId="urn:microsoft.com/office/officeart/2005/8/layout/hierarchy3"/>
    <dgm:cxn modelId="{C36BFD20-ED1C-49D8-BD4B-7105FD8D09FA}" type="presOf" srcId="{E17861FF-0FB3-4427-B293-77368F066118}" destId="{8CA3A00E-D19D-465B-8CEA-6720F9B566B7}" srcOrd="1" destOrd="0" presId="urn:microsoft.com/office/officeart/2005/8/layout/hierarchy3"/>
    <dgm:cxn modelId="{1D73F67A-E44F-46DE-BAA9-97103EF4C17D}" type="presOf" srcId="{B02FA961-EEDE-4A85-BFB7-6ED53D786BB8}" destId="{B858042F-3C7C-4E37-B5F4-C15DC42C2D21}" srcOrd="0" destOrd="0" presId="urn:microsoft.com/office/officeart/2005/8/layout/hierarchy3"/>
    <dgm:cxn modelId="{35D51F0C-0246-45E1-A37C-070BE79346FA}" type="presOf" srcId="{131FE234-52E5-44B7-A672-8292075FCA6E}" destId="{75F4316E-1E67-44D8-8F6E-004EB390A173}" srcOrd="0" destOrd="0" presId="urn:microsoft.com/office/officeart/2005/8/layout/hierarchy3"/>
    <dgm:cxn modelId="{72611022-FED5-43EF-AB3C-F9F3EFB88405}" type="presOf" srcId="{1B4E1A84-46C2-474E-A942-6B9042EF14B0}" destId="{89B9E48B-CE83-403A-B3C0-BC9EF945587B}" srcOrd="0" destOrd="0" presId="urn:microsoft.com/office/officeart/2005/8/layout/hierarchy3"/>
    <dgm:cxn modelId="{B27F3EDA-6F52-4478-B146-92680781A4FB}" srcId="{1B4E1A84-46C2-474E-A942-6B9042EF14B0}" destId="{34B6FFD9-30E6-4CB2-9427-2E136099E00E}" srcOrd="0" destOrd="0" parTransId="{FB37E744-774F-4E9C-9F45-10540064DD7D}" sibTransId="{8B7ABBED-B6C6-4266-81FC-880EAE393AEB}"/>
    <dgm:cxn modelId="{67F88DC6-F5AB-496C-9AC0-08BB2FA0AD25}" type="presOf" srcId="{1B4E1A84-46C2-474E-A942-6B9042EF14B0}" destId="{D774D417-9C66-4229-8034-83FA073403C4}" srcOrd="1" destOrd="0" presId="urn:microsoft.com/office/officeart/2005/8/layout/hierarchy3"/>
    <dgm:cxn modelId="{410D99AC-2B44-4039-BEBA-DC91AF236E84}" type="presParOf" srcId="{B858042F-3C7C-4E37-B5F4-C15DC42C2D21}" destId="{B68D0716-1EE4-4D74-B571-392A7D5DC62E}" srcOrd="0" destOrd="0" presId="urn:microsoft.com/office/officeart/2005/8/layout/hierarchy3"/>
    <dgm:cxn modelId="{DCF55F64-4B3F-46BD-8B80-8AEBD56DA546}" type="presParOf" srcId="{B68D0716-1EE4-4D74-B571-392A7D5DC62E}" destId="{BFF28D1C-FA11-4289-BA5E-9340189A1B8C}" srcOrd="0" destOrd="0" presId="urn:microsoft.com/office/officeart/2005/8/layout/hierarchy3"/>
    <dgm:cxn modelId="{BC512509-59D5-47C2-B829-EBFD50687007}" type="presParOf" srcId="{BFF28D1C-FA11-4289-BA5E-9340189A1B8C}" destId="{14B5BE36-CB61-4607-B068-8FA093BFAF91}" srcOrd="0" destOrd="0" presId="urn:microsoft.com/office/officeart/2005/8/layout/hierarchy3"/>
    <dgm:cxn modelId="{E0DA1198-9688-4280-9E65-590328D86C8F}" type="presParOf" srcId="{BFF28D1C-FA11-4289-BA5E-9340189A1B8C}" destId="{8CA3A00E-D19D-465B-8CEA-6720F9B566B7}" srcOrd="1" destOrd="0" presId="urn:microsoft.com/office/officeart/2005/8/layout/hierarchy3"/>
    <dgm:cxn modelId="{53B4AC00-D781-4192-9024-53EAF9635E07}" type="presParOf" srcId="{B68D0716-1EE4-4D74-B571-392A7D5DC62E}" destId="{5FE93FE4-4681-4535-A3F1-11666948EA0D}" srcOrd="1" destOrd="0" presId="urn:microsoft.com/office/officeart/2005/8/layout/hierarchy3"/>
    <dgm:cxn modelId="{A1F9996D-0F4F-4943-94FA-E5E08D22CC8A}" type="presParOf" srcId="{5FE93FE4-4681-4535-A3F1-11666948EA0D}" destId="{0702F09E-7924-4744-B5AA-460CA9DB906F}" srcOrd="0" destOrd="0" presId="urn:microsoft.com/office/officeart/2005/8/layout/hierarchy3"/>
    <dgm:cxn modelId="{E62CCD2B-B873-4714-8510-0FA6C13C7D8B}" type="presParOf" srcId="{5FE93FE4-4681-4535-A3F1-11666948EA0D}" destId="{FDFEAE13-94E9-4628-B5FD-CA568810C519}" srcOrd="1" destOrd="0" presId="urn:microsoft.com/office/officeart/2005/8/layout/hierarchy3"/>
    <dgm:cxn modelId="{2CABA89A-9534-4274-BC0B-E8821038AF5D}" type="presParOf" srcId="{5FE93FE4-4681-4535-A3F1-11666948EA0D}" destId="{09BBA109-A336-4B5C-95ED-44706DA478EF}" srcOrd="2" destOrd="0" presId="urn:microsoft.com/office/officeart/2005/8/layout/hierarchy3"/>
    <dgm:cxn modelId="{0D492A93-B617-423E-BD1C-9A31EDCE3F6D}" type="presParOf" srcId="{5FE93FE4-4681-4535-A3F1-11666948EA0D}" destId="{75F4316E-1E67-44D8-8F6E-004EB390A173}" srcOrd="3" destOrd="0" presId="urn:microsoft.com/office/officeart/2005/8/layout/hierarchy3"/>
    <dgm:cxn modelId="{8164EB14-5CA2-48D8-9CE1-F08BAB05045B}" type="presParOf" srcId="{B858042F-3C7C-4E37-B5F4-C15DC42C2D21}" destId="{FC930055-1FC3-4FC5-8676-A5FB653B904C}" srcOrd="1" destOrd="0" presId="urn:microsoft.com/office/officeart/2005/8/layout/hierarchy3"/>
    <dgm:cxn modelId="{21B2A98F-BB5E-41BA-B118-C920B284F6F6}" type="presParOf" srcId="{FC930055-1FC3-4FC5-8676-A5FB653B904C}" destId="{91116AEF-500B-4332-8B7B-F49AB07FAA47}" srcOrd="0" destOrd="0" presId="urn:microsoft.com/office/officeart/2005/8/layout/hierarchy3"/>
    <dgm:cxn modelId="{ACA71CFB-3F99-4701-B897-CF60EA3A53BF}" type="presParOf" srcId="{91116AEF-500B-4332-8B7B-F49AB07FAA47}" destId="{89B9E48B-CE83-403A-B3C0-BC9EF945587B}" srcOrd="0" destOrd="0" presId="urn:microsoft.com/office/officeart/2005/8/layout/hierarchy3"/>
    <dgm:cxn modelId="{0FE32B40-4A50-439D-9AA2-9EAD9D19B286}" type="presParOf" srcId="{91116AEF-500B-4332-8B7B-F49AB07FAA47}" destId="{D774D417-9C66-4229-8034-83FA073403C4}" srcOrd="1" destOrd="0" presId="urn:microsoft.com/office/officeart/2005/8/layout/hierarchy3"/>
    <dgm:cxn modelId="{8AE4CFD6-4153-455C-8159-6EC2E82EF4B4}" type="presParOf" srcId="{FC930055-1FC3-4FC5-8676-A5FB653B904C}" destId="{65202CCE-9FF0-4E65-9EE3-B19417814AE7}" srcOrd="1" destOrd="0" presId="urn:microsoft.com/office/officeart/2005/8/layout/hierarchy3"/>
    <dgm:cxn modelId="{22759493-776A-4F60-9903-E92CBAF2ECB5}" type="presParOf" srcId="{65202CCE-9FF0-4E65-9EE3-B19417814AE7}" destId="{79AA21E7-EA35-4F0A-A9EB-2DD9811E9C45}" srcOrd="0" destOrd="0" presId="urn:microsoft.com/office/officeart/2005/8/layout/hierarchy3"/>
    <dgm:cxn modelId="{A50E8546-8A4B-4CD1-B1E6-6A7A147B337B}" type="presParOf" srcId="{65202CCE-9FF0-4E65-9EE3-B19417814AE7}" destId="{391AD874-CFF8-4F9B-B850-2EE6941A7EEC}" srcOrd="1" destOrd="0" presId="urn:microsoft.com/office/officeart/2005/8/layout/hierarchy3"/>
    <dgm:cxn modelId="{A244C943-96C1-40A0-B50D-D9D2400B46E2}" type="presParOf" srcId="{65202CCE-9FF0-4E65-9EE3-B19417814AE7}" destId="{6AFDC9D8-1038-4A1D-A8A9-B10E5822C5D7}" srcOrd="2" destOrd="0" presId="urn:microsoft.com/office/officeart/2005/8/layout/hierarchy3"/>
    <dgm:cxn modelId="{9C02C5DD-ABC2-4143-9015-F7B83B961CC0}" type="presParOf" srcId="{65202CCE-9FF0-4E65-9EE3-B19417814AE7}" destId="{AF84E40B-0FF5-4DB8-9DD0-5091795F59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797651-65E7-4C13-8958-B511130FF11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7E51C-223F-432E-A114-56754BFA1E1C}">
      <dgm:prSet phldrT="[Текст]"/>
      <dgm:spPr/>
      <dgm:t>
        <a:bodyPr/>
        <a:lstStyle/>
        <a:p>
          <a:r>
            <a:rPr lang="ru-RU" dirty="0" smtClean="0"/>
            <a:t>Налог на прибыль организаций зачисляемой в бюджет субъекта РФ</a:t>
          </a:r>
          <a:endParaRPr lang="ru-RU" dirty="0"/>
        </a:p>
      </dgm:t>
    </dgm:pt>
    <dgm:pt modelId="{54755149-F608-4412-A80C-9AAD9BE65477}" type="parTrans" cxnId="{B0560F90-6952-473E-9FC2-004CD3DFCDD6}">
      <dgm:prSet/>
      <dgm:spPr/>
      <dgm:t>
        <a:bodyPr/>
        <a:lstStyle/>
        <a:p>
          <a:endParaRPr lang="ru-RU"/>
        </a:p>
      </dgm:t>
    </dgm:pt>
    <dgm:pt modelId="{E28757F2-A2F0-42DA-9F9B-6AF6C40E8D24}" type="sibTrans" cxnId="{B0560F90-6952-473E-9FC2-004CD3DFCDD6}">
      <dgm:prSet/>
      <dgm:spPr/>
      <dgm:t>
        <a:bodyPr/>
        <a:lstStyle/>
        <a:p>
          <a:endParaRPr lang="ru-RU"/>
        </a:p>
      </dgm:t>
    </dgm:pt>
    <dgm:pt modelId="{43156356-1AD5-42DF-B2BC-80E227AD7D22}">
      <dgm:prSet phldrT="[Текст]" custT="1"/>
      <dgm:spPr/>
      <dgm:t>
        <a:bodyPr/>
        <a:lstStyle/>
        <a:p>
          <a:r>
            <a:rPr lang="ru-RU" sz="1100" dirty="0" smtClean="0"/>
            <a:t>5% районный бюджет</a:t>
          </a:r>
          <a:endParaRPr lang="ru-RU" sz="1100" dirty="0"/>
        </a:p>
      </dgm:t>
    </dgm:pt>
    <dgm:pt modelId="{11873614-EB65-4446-B69C-FCEE284CB611}" type="parTrans" cxnId="{09B619B1-D1D1-431E-9B2D-D47E2CB71E45}">
      <dgm:prSet/>
      <dgm:spPr/>
      <dgm:t>
        <a:bodyPr/>
        <a:lstStyle/>
        <a:p>
          <a:endParaRPr lang="ru-RU"/>
        </a:p>
      </dgm:t>
    </dgm:pt>
    <dgm:pt modelId="{95545043-128A-4850-B8CC-42D35AE04C67}" type="sibTrans" cxnId="{09B619B1-D1D1-431E-9B2D-D47E2CB71E45}">
      <dgm:prSet/>
      <dgm:spPr/>
      <dgm:t>
        <a:bodyPr/>
        <a:lstStyle/>
        <a:p>
          <a:endParaRPr lang="ru-RU"/>
        </a:p>
      </dgm:t>
    </dgm:pt>
    <dgm:pt modelId="{0915D9E2-558B-421C-B4A4-7F924C547608}">
      <dgm:prSet phldrT="[Текст]" custT="1"/>
      <dgm:spPr/>
      <dgm:t>
        <a:bodyPr/>
        <a:lstStyle/>
        <a:p>
          <a:r>
            <a:rPr lang="ru-RU" sz="1100" dirty="0" smtClean="0"/>
            <a:t>95% краевой бюджет</a:t>
          </a:r>
          <a:endParaRPr lang="ru-RU" sz="1100" dirty="0"/>
        </a:p>
      </dgm:t>
    </dgm:pt>
    <dgm:pt modelId="{A156A017-58F0-41EE-BFE8-C252F06E5EEA}" type="parTrans" cxnId="{2195A31B-C070-4467-B47E-902914054612}">
      <dgm:prSet/>
      <dgm:spPr/>
      <dgm:t>
        <a:bodyPr/>
        <a:lstStyle/>
        <a:p>
          <a:endParaRPr lang="ru-RU"/>
        </a:p>
      </dgm:t>
    </dgm:pt>
    <dgm:pt modelId="{64D569B4-8058-415B-B422-6C61A1CFA2C6}" type="sibTrans" cxnId="{2195A31B-C070-4467-B47E-902914054612}">
      <dgm:prSet/>
      <dgm:spPr/>
      <dgm:t>
        <a:bodyPr/>
        <a:lstStyle/>
        <a:p>
          <a:endParaRPr lang="ru-RU"/>
        </a:p>
      </dgm:t>
    </dgm:pt>
    <dgm:pt modelId="{E1FC3283-D6B8-4AA1-B50C-7276D7AA90CC}">
      <dgm:prSet phldrT="[Текст]"/>
      <dgm:spPr/>
      <dgm:t>
        <a:bodyPr/>
        <a:lstStyle/>
        <a:p>
          <a:r>
            <a:rPr lang="ru-RU" dirty="0" smtClean="0"/>
            <a:t>Плата за негативное воздействие на окружающую среду</a:t>
          </a:r>
          <a:endParaRPr lang="ru-RU" dirty="0"/>
        </a:p>
      </dgm:t>
    </dgm:pt>
    <dgm:pt modelId="{30C1E93B-0CB1-4452-A106-61932D02A607}" type="parTrans" cxnId="{6C53B37D-090A-498F-ACB5-D04D076008DE}">
      <dgm:prSet/>
      <dgm:spPr/>
      <dgm:t>
        <a:bodyPr/>
        <a:lstStyle/>
        <a:p>
          <a:endParaRPr lang="ru-RU"/>
        </a:p>
      </dgm:t>
    </dgm:pt>
    <dgm:pt modelId="{E42279E2-DE00-447D-98D2-21E9757FECF8}" type="sibTrans" cxnId="{6C53B37D-090A-498F-ACB5-D04D076008DE}">
      <dgm:prSet/>
      <dgm:spPr/>
      <dgm:t>
        <a:bodyPr/>
        <a:lstStyle/>
        <a:p>
          <a:endParaRPr lang="ru-RU"/>
        </a:p>
      </dgm:t>
    </dgm:pt>
    <dgm:pt modelId="{5F7EDF75-446C-4270-B069-0B20A495FA05}">
      <dgm:prSet phldrT="[Текст]" custT="1"/>
      <dgm:spPr/>
      <dgm:t>
        <a:bodyPr/>
        <a:lstStyle/>
        <a:p>
          <a:r>
            <a:rPr lang="ru-RU" sz="1100" dirty="0" smtClean="0"/>
            <a:t>40% районный бюджет</a:t>
          </a:r>
          <a:endParaRPr lang="ru-RU" sz="1100" dirty="0"/>
        </a:p>
      </dgm:t>
    </dgm:pt>
    <dgm:pt modelId="{1D784F4D-E6E8-4B30-980E-B03EF2BFD8ED}" type="parTrans" cxnId="{5EF5C131-F3EE-4BB6-A217-8D4F9ADADC7F}">
      <dgm:prSet/>
      <dgm:spPr/>
      <dgm:t>
        <a:bodyPr/>
        <a:lstStyle/>
        <a:p>
          <a:endParaRPr lang="ru-RU"/>
        </a:p>
      </dgm:t>
    </dgm:pt>
    <dgm:pt modelId="{C7A1BB8B-0D78-4E3E-8C4E-2F54B7C1E34E}" type="sibTrans" cxnId="{5EF5C131-F3EE-4BB6-A217-8D4F9ADADC7F}">
      <dgm:prSet/>
      <dgm:spPr/>
      <dgm:t>
        <a:bodyPr/>
        <a:lstStyle/>
        <a:p>
          <a:endParaRPr lang="ru-RU"/>
        </a:p>
      </dgm:t>
    </dgm:pt>
    <dgm:pt modelId="{F50E3BD4-4C37-427B-8039-D310D346C913}">
      <dgm:prSet phldrT="[Текст]" custT="1"/>
      <dgm:spPr/>
      <dgm:t>
        <a:bodyPr/>
        <a:lstStyle/>
        <a:p>
          <a:r>
            <a:rPr lang="ru-RU" sz="1100" dirty="0" smtClean="0"/>
            <a:t>40% краевой бюджет</a:t>
          </a:r>
          <a:endParaRPr lang="ru-RU" sz="1100" dirty="0"/>
        </a:p>
      </dgm:t>
    </dgm:pt>
    <dgm:pt modelId="{4729A208-31F3-4C2D-A032-52BFF50EDB0A}" type="parTrans" cxnId="{B1DB5282-D8DB-4FEB-AF16-640EB9D0B7DD}">
      <dgm:prSet/>
      <dgm:spPr/>
      <dgm:t>
        <a:bodyPr/>
        <a:lstStyle/>
        <a:p>
          <a:endParaRPr lang="ru-RU"/>
        </a:p>
      </dgm:t>
    </dgm:pt>
    <dgm:pt modelId="{0A8DA449-61C8-4F0E-AA2A-74468B344A9C}" type="sibTrans" cxnId="{B1DB5282-D8DB-4FEB-AF16-640EB9D0B7DD}">
      <dgm:prSet/>
      <dgm:spPr/>
      <dgm:t>
        <a:bodyPr/>
        <a:lstStyle/>
        <a:p>
          <a:endParaRPr lang="ru-RU"/>
        </a:p>
      </dgm:t>
    </dgm:pt>
    <dgm:pt modelId="{18D3AF04-A78D-490F-ACD0-06344AA834A8}">
      <dgm:prSet custT="1"/>
      <dgm:spPr/>
      <dgm:t>
        <a:bodyPr/>
        <a:lstStyle/>
        <a:p>
          <a:r>
            <a:rPr lang="ru-RU" sz="1100" dirty="0" smtClean="0"/>
            <a:t>20% федеральный бюджет</a:t>
          </a:r>
          <a:endParaRPr lang="ru-RU" sz="1100" dirty="0"/>
        </a:p>
      </dgm:t>
    </dgm:pt>
    <dgm:pt modelId="{A993260F-DF9D-405C-A8E2-4D2C68102919}" type="parTrans" cxnId="{285300E9-873A-4D38-8826-827A0E339B54}">
      <dgm:prSet/>
      <dgm:spPr/>
      <dgm:t>
        <a:bodyPr/>
        <a:lstStyle/>
        <a:p>
          <a:endParaRPr lang="ru-RU"/>
        </a:p>
      </dgm:t>
    </dgm:pt>
    <dgm:pt modelId="{890BB407-5F69-47E3-A8E9-B5CA90E3BA54}" type="sibTrans" cxnId="{285300E9-873A-4D38-8826-827A0E339B54}">
      <dgm:prSet/>
      <dgm:spPr/>
      <dgm:t>
        <a:bodyPr/>
        <a:lstStyle/>
        <a:p>
          <a:endParaRPr lang="ru-RU"/>
        </a:p>
      </dgm:t>
    </dgm:pt>
    <dgm:pt modelId="{5E136A57-1994-4CBB-8F19-0DCBEE201741}" type="pres">
      <dgm:prSet presAssocID="{F7797651-65E7-4C13-8958-B511130FF1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26E382-C227-4567-839B-17625118D225}" type="pres">
      <dgm:prSet presAssocID="{5E47E51C-223F-432E-A114-56754BFA1E1C}" presName="root" presStyleCnt="0"/>
      <dgm:spPr/>
    </dgm:pt>
    <dgm:pt modelId="{5DBF98DF-3E54-4456-BE56-735C89C7F547}" type="pres">
      <dgm:prSet presAssocID="{5E47E51C-223F-432E-A114-56754BFA1E1C}" presName="rootComposite" presStyleCnt="0"/>
      <dgm:spPr/>
    </dgm:pt>
    <dgm:pt modelId="{76563ADE-F092-48AF-AFCB-72E8CA830E63}" type="pres">
      <dgm:prSet presAssocID="{5E47E51C-223F-432E-A114-56754BFA1E1C}" presName="rootText" presStyleLbl="node1" presStyleIdx="0" presStyleCnt="2"/>
      <dgm:spPr/>
      <dgm:t>
        <a:bodyPr/>
        <a:lstStyle/>
        <a:p>
          <a:endParaRPr lang="ru-RU"/>
        </a:p>
      </dgm:t>
    </dgm:pt>
    <dgm:pt modelId="{A3CF5C1C-48D8-4482-BBEB-5853D1DE862F}" type="pres">
      <dgm:prSet presAssocID="{5E47E51C-223F-432E-A114-56754BFA1E1C}" presName="rootConnector" presStyleLbl="node1" presStyleIdx="0" presStyleCnt="2"/>
      <dgm:spPr/>
      <dgm:t>
        <a:bodyPr/>
        <a:lstStyle/>
        <a:p>
          <a:endParaRPr lang="ru-RU"/>
        </a:p>
      </dgm:t>
    </dgm:pt>
    <dgm:pt modelId="{BA39F8DD-2704-46BA-9BDA-77A916F6ED6B}" type="pres">
      <dgm:prSet presAssocID="{5E47E51C-223F-432E-A114-56754BFA1E1C}" presName="childShape" presStyleCnt="0"/>
      <dgm:spPr/>
    </dgm:pt>
    <dgm:pt modelId="{558F0570-7548-441F-A402-4A217CCE181B}" type="pres">
      <dgm:prSet presAssocID="{11873614-EB65-4446-B69C-FCEE284CB61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3CD7E2B-A138-4402-9B46-5DF405A91CEF}" type="pres">
      <dgm:prSet presAssocID="{43156356-1AD5-42DF-B2BC-80E227AD7D2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48C7A-842F-4C78-9D1A-1CD0B5CB4676}" type="pres">
      <dgm:prSet presAssocID="{A156A017-58F0-41EE-BFE8-C252F06E5EE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20B5FEA-7D60-4703-9626-EA66F8346848}" type="pres">
      <dgm:prSet presAssocID="{0915D9E2-558B-421C-B4A4-7F924C54760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B241D-3253-4444-B8E0-FCD49FEB5D9A}" type="pres">
      <dgm:prSet presAssocID="{E1FC3283-D6B8-4AA1-B50C-7276D7AA90CC}" presName="root" presStyleCnt="0"/>
      <dgm:spPr/>
    </dgm:pt>
    <dgm:pt modelId="{BC18A59D-E30E-40E9-BD27-848D2A6F762B}" type="pres">
      <dgm:prSet presAssocID="{E1FC3283-D6B8-4AA1-B50C-7276D7AA90CC}" presName="rootComposite" presStyleCnt="0"/>
      <dgm:spPr/>
    </dgm:pt>
    <dgm:pt modelId="{F609F4B8-5519-4D3F-B987-A34FF66192EC}" type="pres">
      <dgm:prSet presAssocID="{E1FC3283-D6B8-4AA1-B50C-7276D7AA90CC}" presName="rootText" presStyleLbl="node1" presStyleIdx="1" presStyleCnt="2"/>
      <dgm:spPr/>
      <dgm:t>
        <a:bodyPr/>
        <a:lstStyle/>
        <a:p>
          <a:endParaRPr lang="ru-RU"/>
        </a:p>
      </dgm:t>
    </dgm:pt>
    <dgm:pt modelId="{B5A23F94-F573-4048-ABC4-0071BA16FE73}" type="pres">
      <dgm:prSet presAssocID="{E1FC3283-D6B8-4AA1-B50C-7276D7AA90CC}" presName="rootConnector" presStyleLbl="node1" presStyleIdx="1" presStyleCnt="2"/>
      <dgm:spPr/>
      <dgm:t>
        <a:bodyPr/>
        <a:lstStyle/>
        <a:p>
          <a:endParaRPr lang="ru-RU"/>
        </a:p>
      </dgm:t>
    </dgm:pt>
    <dgm:pt modelId="{1CFB0D6C-43DC-4B5D-B476-A3C37B0BEB7E}" type="pres">
      <dgm:prSet presAssocID="{E1FC3283-D6B8-4AA1-B50C-7276D7AA90CC}" presName="childShape" presStyleCnt="0"/>
      <dgm:spPr/>
    </dgm:pt>
    <dgm:pt modelId="{CEAB0CD6-7343-4546-BEF7-2F11AD57DFE1}" type="pres">
      <dgm:prSet presAssocID="{1D784F4D-E6E8-4B30-980E-B03EF2BFD8E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55205C3-96D4-4FFD-91CA-0839493D1F5E}" type="pres">
      <dgm:prSet presAssocID="{5F7EDF75-446C-4270-B069-0B20A495FA05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2772A-5971-419B-B2F1-C52528D4CBD5}" type="pres">
      <dgm:prSet presAssocID="{4729A208-31F3-4C2D-A032-52BFF50EDB0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4E3B617-B5F8-42A9-A452-D51D42466EF3}" type="pres">
      <dgm:prSet presAssocID="{F50E3BD4-4C37-427B-8039-D310D346C91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76997-44A4-4D06-985D-F77D6D8E7B29}" type="pres">
      <dgm:prSet presAssocID="{A993260F-DF9D-405C-A8E2-4D2C6810291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07886F8-95FE-4668-BAEE-3E7633AECD11}" type="pres">
      <dgm:prSet presAssocID="{18D3AF04-A78D-490F-ACD0-06344AA834A8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24F9A-DA2B-4C13-ABC0-9A66754FB218}" type="presOf" srcId="{E1FC3283-D6B8-4AA1-B50C-7276D7AA90CC}" destId="{F609F4B8-5519-4D3F-B987-A34FF66192EC}" srcOrd="0" destOrd="0" presId="urn:microsoft.com/office/officeart/2005/8/layout/hierarchy3"/>
    <dgm:cxn modelId="{D234051F-E375-4CA1-8AC0-87AF6F95C6AC}" type="presOf" srcId="{5E47E51C-223F-432E-A114-56754BFA1E1C}" destId="{76563ADE-F092-48AF-AFCB-72E8CA830E63}" srcOrd="0" destOrd="0" presId="urn:microsoft.com/office/officeart/2005/8/layout/hierarchy3"/>
    <dgm:cxn modelId="{08823B5E-E6C4-4B46-91E8-AC165E66D55B}" type="presOf" srcId="{E1FC3283-D6B8-4AA1-B50C-7276D7AA90CC}" destId="{B5A23F94-F573-4048-ABC4-0071BA16FE73}" srcOrd="1" destOrd="0" presId="urn:microsoft.com/office/officeart/2005/8/layout/hierarchy3"/>
    <dgm:cxn modelId="{285300E9-873A-4D38-8826-827A0E339B54}" srcId="{E1FC3283-D6B8-4AA1-B50C-7276D7AA90CC}" destId="{18D3AF04-A78D-490F-ACD0-06344AA834A8}" srcOrd="2" destOrd="0" parTransId="{A993260F-DF9D-405C-A8E2-4D2C68102919}" sibTransId="{890BB407-5F69-47E3-A8E9-B5CA90E3BA54}"/>
    <dgm:cxn modelId="{7E7EECEB-B241-404B-B0C4-57315E578BE2}" type="presOf" srcId="{F50E3BD4-4C37-427B-8039-D310D346C913}" destId="{C4E3B617-B5F8-42A9-A452-D51D42466EF3}" srcOrd="0" destOrd="0" presId="urn:microsoft.com/office/officeart/2005/8/layout/hierarchy3"/>
    <dgm:cxn modelId="{B0560F90-6952-473E-9FC2-004CD3DFCDD6}" srcId="{F7797651-65E7-4C13-8958-B511130FF110}" destId="{5E47E51C-223F-432E-A114-56754BFA1E1C}" srcOrd="0" destOrd="0" parTransId="{54755149-F608-4412-A80C-9AAD9BE65477}" sibTransId="{E28757F2-A2F0-42DA-9F9B-6AF6C40E8D24}"/>
    <dgm:cxn modelId="{8174F37D-78B9-44F8-92E1-A148BDA040C9}" type="presOf" srcId="{4729A208-31F3-4C2D-A032-52BFF50EDB0A}" destId="{2FE2772A-5971-419B-B2F1-C52528D4CBD5}" srcOrd="0" destOrd="0" presId="urn:microsoft.com/office/officeart/2005/8/layout/hierarchy3"/>
    <dgm:cxn modelId="{1C4C1D9B-6885-4F61-AD92-9F6C3BD6832D}" type="presOf" srcId="{1D784F4D-E6E8-4B30-980E-B03EF2BFD8ED}" destId="{CEAB0CD6-7343-4546-BEF7-2F11AD57DFE1}" srcOrd="0" destOrd="0" presId="urn:microsoft.com/office/officeart/2005/8/layout/hierarchy3"/>
    <dgm:cxn modelId="{8F426136-99E2-4C06-A254-11F61D76AD9D}" type="presOf" srcId="{5E47E51C-223F-432E-A114-56754BFA1E1C}" destId="{A3CF5C1C-48D8-4482-BBEB-5853D1DE862F}" srcOrd="1" destOrd="0" presId="urn:microsoft.com/office/officeart/2005/8/layout/hierarchy3"/>
    <dgm:cxn modelId="{37C03725-6586-4C7D-A5A5-AE68597A1325}" type="presOf" srcId="{F7797651-65E7-4C13-8958-B511130FF110}" destId="{5E136A57-1994-4CBB-8F19-0DCBEE201741}" srcOrd="0" destOrd="0" presId="urn:microsoft.com/office/officeart/2005/8/layout/hierarchy3"/>
    <dgm:cxn modelId="{09B619B1-D1D1-431E-9B2D-D47E2CB71E45}" srcId="{5E47E51C-223F-432E-A114-56754BFA1E1C}" destId="{43156356-1AD5-42DF-B2BC-80E227AD7D22}" srcOrd="0" destOrd="0" parTransId="{11873614-EB65-4446-B69C-FCEE284CB611}" sibTransId="{95545043-128A-4850-B8CC-42D35AE04C67}"/>
    <dgm:cxn modelId="{17EFB320-C3B5-4E47-ABD1-E50BB8BC051B}" type="presOf" srcId="{A156A017-58F0-41EE-BFE8-C252F06E5EEA}" destId="{5BF48C7A-842F-4C78-9D1A-1CD0B5CB4676}" srcOrd="0" destOrd="0" presId="urn:microsoft.com/office/officeart/2005/8/layout/hierarchy3"/>
    <dgm:cxn modelId="{2195A31B-C070-4467-B47E-902914054612}" srcId="{5E47E51C-223F-432E-A114-56754BFA1E1C}" destId="{0915D9E2-558B-421C-B4A4-7F924C547608}" srcOrd="1" destOrd="0" parTransId="{A156A017-58F0-41EE-BFE8-C252F06E5EEA}" sibTransId="{64D569B4-8058-415B-B422-6C61A1CFA2C6}"/>
    <dgm:cxn modelId="{0BCE8AF2-CB58-403A-B169-9C894BC04C6C}" type="presOf" srcId="{5F7EDF75-446C-4270-B069-0B20A495FA05}" destId="{B55205C3-96D4-4FFD-91CA-0839493D1F5E}" srcOrd="0" destOrd="0" presId="urn:microsoft.com/office/officeart/2005/8/layout/hierarchy3"/>
    <dgm:cxn modelId="{B1DB5282-D8DB-4FEB-AF16-640EB9D0B7DD}" srcId="{E1FC3283-D6B8-4AA1-B50C-7276D7AA90CC}" destId="{F50E3BD4-4C37-427B-8039-D310D346C913}" srcOrd="1" destOrd="0" parTransId="{4729A208-31F3-4C2D-A032-52BFF50EDB0A}" sibTransId="{0A8DA449-61C8-4F0E-AA2A-74468B344A9C}"/>
    <dgm:cxn modelId="{6C53B37D-090A-498F-ACB5-D04D076008DE}" srcId="{F7797651-65E7-4C13-8958-B511130FF110}" destId="{E1FC3283-D6B8-4AA1-B50C-7276D7AA90CC}" srcOrd="1" destOrd="0" parTransId="{30C1E93B-0CB1-4452-A106-61932D02A607}" sibTransId="{E42279E2-DE00-447D-98D2-21E9757FECF8}"/>
    <dgm:cxn modelId="{05667EB4-625C-4F6E-B96B-D637FAA530CB}" type="presOf" srcId="{18D3AF04-A78D-490F-ACD0-06344AA834A8}" destId="{607886F8-95FE-4668-BAEE-3E7633AECD11}" srcOrd="0" destOrd="0" presId="urn:microsoft.com/office/officeart/2005/8/layout/hierarchy3"/>
    <dgm:cxn modelId="{D8E35F98-2C64-4832-B482-27B294C2188F}" type="presOf" srcId="{43156356-1AD5-42DF-B2BC-80E227AD7D22}" destId="{73CD7E2B-A138-4402-9B46-5DF405A91CEF}" srcOrd="0" destOrd="0" presId="urn:microsoft.com/office/officeart/2005/8/layout/hierarchy3"/>
    <dgm:cxn modelId="{5E9468FD-CE41-4421-B83F-CD16AFDFD3B3}" type="presOf" srcId="{11873614-EB65-4446-B69C-FCEE284CB611}" destId="{558F0570-7548-441F-A402-4A217CCE181B}" srcOrd="0" destOrd="0" presId="urn:microsoft.com/office/officeart/2005/8/layout/hierarchy3"/>
    <dgm:cxn modelId="{E272BF53-2CBF-4D51-82DA-5C54C22022BA}" type="presOf" srcId="{A993260F-DF9D-405C-A8E2-4D2C68102919}" destId="{7AC76997-44A4-4D06-985D-F77D6D8E7B29}" srcOrd="0" destOrd="0" presId="urn:microsoft.com/office/officeart/2005/8/layout/hierarchy3"/>
    <dgm:cxn modelId="{5EF5C131-F3EE-4BB6-A217-8D4F9ADADC7F}" srcId="{E1FC3283-D6B8-4AA1-B50C-7276D7AA90CC}" destId="{5F7EDF75-446C-4270-B069-0B20A495FA05}" srcOrd="0" destOrd="0" parTransId="{1D784F4D-E6E8-4B30-980E-B03EF2BFD8ED}" sibTransId="{C7A1BB8B-0D78-4E3E-8C4E-2F54B7C1E34E}"/>
    <dgm:cxn modelId="{E58C6213-B7B3-4198-87E4-0BA3BF91D4BA}" type="presOf" srcId="{0915D9E2-558B-421C-B4A4-7F924C547608}" destId="{A20B5FEA-7D60-4703-9626-EA66F8346848}" srcOrd="0" destOrd="0" presId="urn:microsoft.com/office/officeart/2005/8/layout/hierarchy3"/>
    <dgm:cxn modelId="{E56BDC7E-4F62-4915-AA3B-3ADE3DE5C720}" type="presParOf" srcId="{5E136A57-1994-4CBB-8F19-0DCBEE201741}" destId="{DB26E382-C227-4567-839B-17625118D225}" srcOrd="0" destOrd="0" presId="urn:microsoft.com/office/officeart/2005/8/layout/hierarchy3"/>
    <dgm:cxn modelId="{93BFC45B-C40E-43BD-8F78-60FD45D20ADD}" type="presParOf" srcId="{DB26E382-C227-4567-839B-17625118D225}" destId="{5DBF98DF-3E54-4456-BE56-735C89C7F547}" srcOrd="0" destOrd="0" presId="urn:microsoft.com/office/officeart/2005/8/layout/hierarchy3"/>
    <dgm:cxn modelId="{02AE3C63-95AA-40A4-B879-B639F7556BD6}" type="presParOf" srcId="{5DBF98DF-3E54-4456-BE56-735C89C7F547}" destId="{76563ADE-F092-48AF-AFCB-72E8CA830E63}" srcOrd="0" destOrd="0" presId="urn:microsoft.com/office/officeart/2005/8/layout/hierarchy3"/>
    <dgm:cxn modelId="{27672859-F630-4860-963A-F8A6E4E88E63}" type="presParOf" srcId="{5DBF98DF-3E54-4456-BE56-735C89C7F547}" destId="{A3CF5C1C-48D8-4482-BBEB-5853D1DE862F}" srcOrd="1" destOrd="0" presId="urn:microsoft.com/office/officeart/2005/8/layout/hierarchy3"/>
    <dgm:cxn modelId="{2FA07968-52AF-4905-88D0-A7B5B3C46A55}" type="presParOf" srcId="{DB26E382-C227-4567-839B-17625118D225}" destId="{BA39F8DD-2704-46BA-9BDA-77A916F6ED6B}" srcOrd="1" destOrd="0" presId="urn:microsoft.com/office/officeart/2005/8/layout/hierarchy3"/>
    <dgm:cxn modelId="{10F7255F-EBBC-45B8-9A66-F4B930350D52}" type="presParOf" srcId="{BA39F8DD-2704-46BA-9BDA-77A916F6ED6B}" destId="{558F0570-7548-441F-A402-4A217CCE181B}" srcOrd="0" destOrd="0" presId="urn:microsoft.com/office/officeart/2005/8/layout/hierarchy3"/>
    <dgm:cxn modelId="{28657C38-4066-4ED3-AD32-9DD173F954D8}" type="presParOf" srcId="{BA39F8DD-2704-46BA-9BDA-77A916F6ED6B}" destId="{73CD7E2B-A138-4402-9B46-5DF405A91CEF}" srcOrd="1" destOrd="0" presId="urn:microsoft.com/office/officeart/2005/8/layout/hierarchy3"/>
    <dgm:cxn modelId="{6EA57ACD-EB78-4586-9115-2841A956BDD4}" type="presParOf" srcId="{BA39F8DD-2704-46BA-9BDA-77A916F6ED6B}" destId="{5BF48C7A-842F-4C78-9D1A-1CD0B5CB4676}" srcOrd="2" destOrd="0" presId="urn:microsoft.com/office/officeart/2005/8/layout/hierarchy3"/>
    <dgm:cxn modelId="{EA98668D-C67A-4EC7-B97A-CFCE50B08951}" type="presParOf" srcId="{BA39F8DD-2704-46BA-9BDA-77A916F6ED6B}" destId="{A20B5FEA-7D60-4703-9626-EA66F8346848}" srcOrd="3" destOrd="0" presId="urn:microsoft.com/office/officeart/2005/8/layout/hierarchy3"/>
    <dgm:cxn modelId="{D2B2DB1D-ACE5-42B4-92DE-3064AAB893FE}" type="presParOf" srcId="{5E136A57-1994-4CBB-8F19-0DCBEE201741}" destId="{B4EB241D-3253-4444-B8E0-FCD49FEB5D9A}" srcOrd="1" destOrd="0" presId="urn:microsoft.com/office/officeart/2005/8/layout/hierarchy3"/>
    <dgm:cxn modelId="{C8B9070C-9CF2-43A8-9A73-47CB0B55CC78}" type="presParOf" srcId="{B4EB241D-3253-4444-B8E0-FCD49FEB5D9A}" destId="{BC18A59D-E30E-40E9-BD27-848D2A6F762B}" srcOrd="0" destOrd="0" presId="urn:microsoft.com/office/officeart/2005/8/layout/hierarchy3"/>
    <dgm:cxn modelId="{958742F4-3729-44FB-968A-C641804F2C57}" type="presParOf" srcId="{BC18A59D-E30E-40E9-BD27-848D2A6F762B}" destId="{F609F4B8-5519-4D3F-B987-A34FF66192EC}" srcOrd="0" destOrd="0" presId="urn:microsoft.com/office/officeart/2005/8/layout/hierarchy3"/>
    <dgm:cxn modelId="{73DBE87A-12C1-46B8-A06B-52E49C9B7B71}" type="presParOf" srcId="{BC18A59D-E30E-40E9-BD27-848D2A6F762B}" destId="{B5A23F94-F573-4048-ABC4-0071BA16FE73}" srcOrd="1" destOrd="0" presId="urn:microsoft.com/office/officeart/2005/8/layout/hierarchy3"/>
    <dgm:cxn modelId="{4BBBB688-DB7E-4D4B-9386-03DB0E9B75C6}" type="presParOf" srcId="{B4EB241D-3253-4444-B8E0-FCD49FEB5D9A}" destId="{1CFB0D6C-43DC-4B5D-B476-A3C37B0BEB7E}" srcOrd="1" destOrd="0" presId="urn:microsoft.com/office/officeart/2005/8/layout/hierarchy3"/>
    <dgm:cxn modelId="{95D09A35-B00C-4E29-831A-B4F740C6D817}" type="presParOf" srcId="{1CFB0D6C-43DC-4B5D-B476-A3C37B0BEB7E}" destId="{CEAB0CD6-7343-4546-BEF7-2F11AD57DFE1}" srcOrd="0" destOrd="0" presId="urn:microsoft.com/office/officeart/2005/8/layout/hierarchy3"/>
    <dgm:cxn modelId="{C446F599-D789-49B4-AD5C-2F96F4760962}" type="presParOf" srcId="{1CFB0D6C-43DC-4B5D-B476-A3C37B0BEB7E}" destId="{B55205C3-96D4-4FFD-91CA-0839493D1F5E}" srcOrd="1" destOrd="0" presId="urn:microsoft.com/office/officeart/2005/8/layout/hierarchy3"/>
    <dgm:cxn modelId="{56C00966-122E-4E71-B608-E5BBD1EFFCBD}" type="presParOf" srcId="{1CFB0D6C-43DC-4B5D-B476-A3C37B0BEB7E}" destId="{2FE2772A-5971-419B-B2F1-C52528D4CBD5}" srcOrd="2" destOrd="0" presId="urn:microsoft.com/office/officeart/2005/8/layout/hierarchy3"/>
    <dgm:cxn modelId="{EE227E33-CD66-4D28-8FD4-7613B63FFDEE}" type="presParOf" srcId="{1CFB0D6C-43DC-4B5D-B476-A3C37B0BEB7E}" destId="{C4E3B617-B5F8-42A9-A452-D51D42466EF3}" srcOrd="3" destOrd="0" presId="urn:microsoft.com/office/officeart/2005/8/layout/hierarchy3"/>
    <dgm:cxn modelId="{486158FD-48BD-4720-AD96-742FA1DED81B}" type="presParOf" srcId="{1CFB0D6C-43DC-4B5D-B476-A3C37B0BEB7E}" destId="{7AC76997-44A4-4D06-985D-F77D6D8E7B29}" srcOrd="4" destOrd="0" presId="urn:microsoft.com/office/officeart/2005/8/layout/hierarchy3"/>
    <dgm:cxn modelId="{F5B58A64-D66F-4E80-B703-C85D973002A8}" type="presParOf" srcId="{1CFB0D6C-43DC-4B5D-B476-A3C37B0BEB7E}" destId="{607886F8-95FE-4668-BAEE-3E7633AECD1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</a:t>
          </a:r>
        </a:p>
        <a:p>
          <a:endParaRPr lang="ru-RU" dirty="0"/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/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/>
        </a:p>
      </dgm:t>
    </dgm:pt>
    <dgm:pt modelId="{14035FE5-7B84-4D11-8223-6AFFB41A6D29}">
      <dgm:prSet phldrT="[Текст]"/>
      <dgm:spPr/>
      <dgm:t>
        <a:bodyPr/>
        <a:lstStyle/>
        <a:p>
          <a:r>
            <a:rPr lang="ru-RU" dirty="0" smtClean="0"/>
            <a:t>Налог на прибыль организаций, налог на доходы физических лиц, единый налог на вменённый доход, единый сельскохозяйственный налог, акцизы на нефтепродукты, государственная пошлина</a:t>
          </a:r>
          <a:endParaRPr lang="ru-RU" dirty="0"/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/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/>
        </a:p>
      </dgm:t>
    </dgm:pt>
    <dgm:pt modelId="{2B45D59B-5CC0-42A3-BDF0-7FC3320ABB09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/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/>
        </a:p>
      </dgm:t>
    </dgm:pt>
    <dgm:pt modelId="{B64AB755-679C-4286-BD0D-5C9C9F1BC7FC}">
      <dgm:prSet phldrT="[Текст]"/>
      <dgm:spPr/>
      <dgm:t>
        <a:bodyPr/>
        <a:lstStyle/>
        <a:p>
          <a:r>
            <a:rPr lang="ru-RU" dirty="0" smtClean="0"/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dirty="0" err="1" smtClean="0"/>
            <a:t>МУПов</a:t>
          </a:r>
          <a:r>
            <a:rPr lang="ru-RU" dirty="0" smtClean="0"/>
            <a:t> </a:t>
          </a:r>
          <a:endParaRPr lang="ru-RU" dirty="0"/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/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/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Безмозмездные</a:t>
          </a:r>
          <a:r>
            <a:rPr lang="ru-RU" dirty="0" smtClean="0"/>
            <a:t> поступления</a:t>
          </a:r>
        </a:p>
        <a:p>
          <a:endParaRPr lang="ru-RU" dirty="0"/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/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/>
        </a:p>
      </dgm:t>
    </dgm:pt>
    <dgm:pt modelId="{6765718E-B35B-479C-904C-6A5182540A78}">
      <dgm:prSet phldrT="[Текст]"/>
      <dgm:spPr/>
      <dgm:t>
        <a:bodyPr/>
        <a:lstStyle/>
        <a:p>
          <a:r>
            <a:rPr lang="ru-RU" dirty="0" smtClean="0"/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dirty="0"/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/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/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FACA7EC3-2737-4BF6-8FE9-AF82B3E2283D}" type="presOf" srcId="{2B45D59B-5CC0-42A3-BDF0-7FC3320ABB09}" destId="{A2CFEFE9-7521-41A3-8C40-3F7129EA4A9D}" srcOrd="0" destOrd="0" presId="urn:microsoft.com/office/officeart/2005/8/layout/chevron2"/>
    <dgm:cxn modelId="{208E3268-9E31-431C-99F5-2053E461D470}" type="presOf" srcId="{CA0CD9FC-617C-41B4-BCB4-24EE55D8BEF9}" destId="{178A10A1-0590-42AB-8749-A50AC3D88E67}" srcOrd="0" destOrd="0" presId="urn:microsoft.com/office/officeart/2005/8/layout/chevron2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2C7E3503-B721-41E2-84AC-0C717AE40403}" type="presOf" srcId="{9646BB8A-5E14-4CFB-B646-472B75AF011C}" destId="{8D5FE20F-556C-4709-BB95-BEFFB64E2CD5}" srcOrd="0" destOrd="0" presId="urn:microsoft.com/office/officeart/2005/8/layout/chevron2"/>
    <dgm:cxn modelId="{50070438-5521-4024-8B87-8919F19C6D47}" type="presOf" srcId="{A1BF811F-10E8-4A15-BBC4-B21AB64D541A}" destId="{5EBA3C99-B358-46D2-80B0-4656E783D90C}" srcOrd="0" destOrd="0" presId="urn:microsoft.com/office/officeart/2005/8/layout/chevron2"/>
    <dgm:cxn modelId="{F94FC36A-0B2E-4071-B1F0-B1C28DA43BA4}" type="presOf" srcId="{14035FE5-7B84-4D11-8223-6AFFB41A6D29}" destId="{F0C1D760-4258-4243-870E-B75CA131ED95}" srcOrd="0" destOrd="0" presId="urn:microsoft.com/office/officeart/2005/8/layout/chevron2"/>
    <dgm:cxn modelId="{66257BA9-39CC-47DD-A66C-604017711A0F}" type="presOf" srcId="{6765718E-B35B-479C-904C-6A5182540A78}" destId="{82B8B2D4-5166-4982-BD3E-B32D93428E41}" srcOrd="0" destOrd="0" presId="urn:microsoft.com/office/officeart/2005/8/layout/chevron2"/>
    <dgm:cxn modelId="{487A638B-CDDC-40C7-A34A-A80332FD4F72}" type="presOf" srcId="{B64AB755-679C-4286-BD0D-5C9C9F1BC7FC}" destId="{1839A28B-B6A2-4229-B4B2-6D7E45F21110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5364AFD4-35D3-4F0F-BBA1-ADD0FEFC6733}" type="presParOf" srcId="{178A10A1-0590-42AB-8749-A50AC3D88E67}" destId="{4695D705-1063-4E74-8CA4-25AC1AF099D2}" srcOrd="0" destOrd="0" presId="urn:microsoft.com/office/officeart/2005/8/layout/chevron2"/>
    <dgm:cxn modelId="{7DF85E4D-4052-4B82-85BE-890F1E619B76}" type="presParOf" srcId="{4695D705-1063-4E74-8CA4-25AC1AF099D2}" destId="{5EBA3C99-B358-46D2-80B0-4656E783D90C}" srcOrd="0" destOrd="0" presId="urn:microsoft.com/office/officeart/2005/8/layout/chevron2"/>
    <dgm:cxn modelId="{DAA4836E-68DF-40C2-A821-76CB56F2626F}" type="presParOf" srcId="{4695D705-1063-4E74-8CA4-25AC1AF099D2}" destId="{F0C1D760-4258-4243-870E-B75CA131ED95}" srcOrd="1" destOrd="0" presId="urn:microsoft.com/office/officeart/2005/8/layout/chevron2"/>
    <dgm:cxn modelId="{B03DBF18-E67D-45AC-9EDD-D39076DDB835}" type="presParOf" srcId="{178A10A1-0590-42AB-8749-A50AC3D88E67}" destId="{C4164D64-5818-4194-946D-9064DB1392C2}" srcOrd="1" destOrd="0" presId="urn:microsoft.com/office/officeart/2005/8/layout/chevron2"/>
    <dgm:cxn modelId="{ED3B82DB-BA00-44CA-932D-3C0C082CD958}" type="presParOf" srcId="{178A10A1-0590-42AB-8749-A50AC3D88E67}" destId="{182F1280-B937-437F-A7F3-458A8E52E5AF}" srcOrd="2" destOrd="0" presId="urn:microsoft.com/office/officeart/2005/8/layout/chevron2"/>
    <dgm:cxn modelId="{3C9DDDA2-95D1-45BF-B141-B760A5312323}" type="presParOf" srcId="{182F1280-B937-437F-A7F3-458A8E52E5AF}" destId="{A2CFEFE9-7521-41A3-8C40-3F7129EA4A9D}" srcOrd="0" destOrd="0" presId="urn:microsoft.com/office/officeart/2005/8/layout/chevron2"/>
    <dgm:cxn modelId="{9C88FADF-83ED-4CA2-8BE1-E32EA28C71CE}" type="presParOf" srcId="{182F1280-B937-437F-A7F3-458A8E52E5AF}" destId="{1839A28B-B6A2-4229-B4B2-6D7E45F21110}" srcOrd="1" destOrd="0" presId="urn:microsoft.com/office/officeart/2005/8/layout/chevron2"/>
    <dgm:cxn modelId="{C55E2957-814E-4540-9E7C-51AC84FB8A81}" type="presParOf" srcId="{178A10A1-0590-42AB-8749-A50AC3D88E67}" destId="{B775502F-F6E6-4F9A-A525-36092757A518}" srcOrd="3" destOrd="0" presId="urn:microsoft.com/office/officeart/2005/8/layout/chevron2"/>
    <dgm:cxn modelId="{889B04B5-6BFF-419B-93D2-B66E92B7B9F0}" type="presParOf" srcId="{178A10A1-0590-42AB-8749-A50AC3D88E67}" destId="{7BDBE72E-F7DF-40C6-A8E9-A7DD9EEEE338}" srcOrd="4" destOrd="0" presId="urn:microsoft.com/office/officeart/2005/8/layout/chevron2"/>
    <dgm:cxn modelId="{C9C25853-9838-4010-BF47-02867CE28216}" type="presParOf" srcId="{7BDBE72E-F7DF-40C6-A8E9-A7DD9EEEE338}" destId="{8D5FE20F-556C-4709-BB95-BEFFB64E2CD5}" srcOrd="0" destOrd="0" presId="urn:microsoft.com/office/officeart/2005/8/layout/chevron2"/>
    <dgm:cxn modelId="{BBA488ED-9FEB-43D4-9C4D-5D31953F3976}" type="presParOf" srcId="{7BDBE72E-F7DF-40C6-A8E9-A7DD9EEEE338}" destId="{82B8B2D4-5166-4982-BD3E-B32D93428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1" cy="1345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 составлении проекта бюджета на 2014 год и на плановый период 2015 и 2016 годов учтены:</a:t>
          </a:r>
          <a:endParaRPr lang="ru-RU" sz="2900" kern="1200" dirty="0"/>
        </a:p>
      </dsp:txBody>
      <dsp:txXfrm>
        <a:off x="65665" y="65665"/>
        <a:ext cx="8797661" cy="1213820"/>
      </dsp:txXfrm>
    </dsp:sp>
    <dsp:sp modelId="{2FEC29A3-D4DA-4406-B294-39917A21B282}">
      <dsp:nvSpPr>
        <dsp:cNvPr id="0" name=""/>
        <dsp:cNvSpPr/>
      </dsp:nvSpPr>
      <dsp:spPr>
        <a:xfrm>
          <a:off x="0" y="1474307"/>
          <a:ext cx="8928991" cy="457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 «О бюджетной политике в 2014-2016 годах» от 13 июня 2013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 от 27 февраля 2013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до 2016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2014-2016 годы.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74307"/>
        <a:ext cx="8928991" cy="45743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90FD-8358-4B8B-8254-885ACBEEAB44}">
      <dsp:nvSpPr>
        <dsp:cNvPr id="0" name=""/>
        <dsp:cNvSpPr/>
      </dsp:nvSpPr>
      <dsp:spPr>
        <a:xfrm>
          <a:off x="287782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3481696"/>
        <a:ext cx="76289" cy="76289"/>
      </dsp:txXfrm>
    </dsp:sp>
    <dsp:sp modelId="{22455721-1CEA-4DCC-BB51-DA13421A4086}">
      <dsp:nvSpPr>
        <dsp:cNvPr id="0" name=""/>
        <dsp:cNvSpPr/>
      </dsp:nvSpPr>
      <dsp:spPr>
        <a:xfrm>
          <a:off x="287782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4612" y="2826590"/>
        <a:ext cx="35451" cy="35451"/>
      </dsp:txXfrm>
    </dsp:sp>
    <dsp:sp modelId="{A306F9C5-07FF-4964-9A3D-3F1634BBDB3E}">
      <dsp:nvSpPr>
        <dsp:cNvPr id="0" name=""/>
        <dsp:cNvSpPr/>
      </dsp:nvSpPr>
      <dsp:spPr>
        <a:xfrm>
          <a:off x="287782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2130645"/>
        <a:ext cx="76289" cy="76289"/>
      </dsp:txXfrm>
    </dsp:sp>
    <dsp:sp modelId="{619AD098-A9CC-4A4E-9722-983B224C1012}">
      <dsp:nvSpPr>
        <dsp:cNvPr id="0" name=""/>
        <dsp:cNvSpPr/>
      </dsp:nvSpPr>
      <dsp:spPr>
        <a:xfrm rot="16200000">
          <a:off x="-408755" y="2303895"/>
          <a:ext cx="5492317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Доходы </a:t>
          </a:r>
          <a:r>
            <a:rPr lang="ru-RU" sz="4800" kern="1200" dirty="0" smtClean="0"/>
            <a:t>бюджета</a:t>
          </a:r>
          <a:endParaRPr lang="ru-RU" sz="4800" kern="1200" dirty="0"/>
        </a:p>
      </dsp:txBody>
      <dsp:txXfrm>
        <a:off x="-408755" y="2303895"/>
        <a:ext cx="5492317" cy="1080840"/>
      </dsp:txXfrm>
    </dsp:sp>
    <dsp:sp modelId="{71636D87-063C-471D-9954-F9BCD4BE732E}">
      <dsp:nvSpPr>
        <dsp:cNvPr id="0" name=""/>
        <dsp:cNvSpPr/>
      </dsp:nvSpPr>
      <dsp:spPr>
        <a:xfrm>
          <a:off x="3586853" y="952845"/>
          <a:ext cx="3545155" cy="1080840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Налоговые доходы – 323901,7 тыс. руб.</a:t>
          </a:r>
          <a:endParaRPr lang="ru-RU" sz="1900" kern="1200" dirty="0"/>
        </a:p>
      </dsp:txBody>
      <dsp:txXfrm>
        <a:off x="3586853" y="952845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3586853" y="2303895"/>
          <a:ext cx="3545155" cy="1080840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Неналоговые доходы – 33990,0 тыс. руб. </a:t>
          </a:r>
          <a:endParaRPr lang="ru-RU" sz="1900" kern="1200" dirty="0"/>
        </a:p>
      </dsp:txBody>
      <dsp:txXfrm>
        <a:off x="3586853" y="2303895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3586853" y="3654946"/>
          <a:ext cx="3545155" cy="1080840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Безвозмездные поступления из других уровней бюджетной системы – 858610,7 тыс. руб.</a:t>
          </a:r>
          <a:endParaRPr lang="ru-RU" sz="1900" kern="1200" dirty="0"/>
        </a:p>
      </dsp:txBody>
      <dsp:txXfrm>
        <a:off x="3586853" y="3654946"/>
        <a:ext cx="3545155" cy="1080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1" cy="1391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Основные приоритеты бюджетной и налоговой политики муниципального образования </a:t>
          </a:r>
          <a:r>
            <a:rPr lang="ru-RU" sz="2200" kern="1200" dirty="0" err="1" smtClean="0"/>
            <a:t>Гулькевичский</a:t>
          </a:r>
          <a:r>
            <a:rPr lang="ru-RU" sz="2200" kern="1200" dirty="0" smtClean="0"/>
            <a:t> район на 2014 - 2016 годы:</a:t>
          </a:r>
          <a:endParaRPr lang="ru-RU" sz="2200" kern="1200" dirty="0"/>
        </a:p>
      </dsp:txBody>
      <dsp:txXfrm>
        <a:off x="67929" y="67929"/>
        <a:ext cx="8793133" cy="1255677"/>
      </dsp:txXfrm>
    </dsp:sp>
    <dsp:sp modelId="{2FEC29A3-D4DA-4406-B294-39917A21B282}">
      <dsp:nvSpPr>
        <dsp:cNvPr id="0" name=""/>
        <dsp:cNvSpPr/>
      </dsp:nvSpPr>
      <dsp:spPr>
        <a:xfrm>
          <a:off x="0" y="1397185"/>
          <a:ext cx="8928991" cy="486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повешение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97185"/>
        <a:ext cx="8928991" cy="48642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2C27E-2163-4A2A-900B-4C2D44F860E1}">
      <dsp:nvSpPr>
        <dsp:cNvPr id="0" name=""/>
        <dsp:cNvSpPr/>
      </dsp:nvSpPr>
      <dsp:spPr>
        <a:xfrm>
          <a:off x="454032" y="1921"/>
          <a:ext cx="2394878" cy="1187288"/>
        </a:xfrm>
        <a:prstGeom prst="snip2Diag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Бюджет МО </a:t>
          </a:r>
          <a:r>
            <a:rPr lang="ru-RU" sz="2300" kern="1200" dirty="0" err="1" smtClean="0"/>
            <a:t>Гулькевичский</a:t>
          </a:r>
          <a:r>
            <a:rPr lang="ru-RU" sz="2300" kern="1200" dirty="0" smtClean="0"/>
            <a:t> район</a:t>
          </a:r>
          <a:endParaRPr lang="ru-RU" sz="2300" kern="1200" dirty="0"/>
        </a:p>
      </dsp:txBody>
      <dsp:txXfrm>
        <a:off x="552975" y="100864"/>
        <a:ext cx="2196992" cy="989402"/>
      </dsp:txXfrm>
    </dsp:sp>
    <dsp:sp modelId="{6A48C7E4-90D6-49DF-BDDD-828C417182AD}">
      <dsp:nvSpPr>
        <dsp:cNvPr id="0" name=""/>
        <dsp:cNvSpPr/>
      </dsp:nvSpPr>
      <dsp:spPr>
        <a:xfrm>
          <a:off x="1307158" y="1285616"/>
          <a:ext cx="688627" cy="688627"/>
        </a:xfrm>
        <a:prstGeom prst="mathPlus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cap="none" spc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398436" y="1548947"/>
        <a:ext cx="506071" cy="161965"/>
      </dsp:txXfrm>
    </dsp:sp>
    <dsp:sp modelId="{F253E55E-9D3F-41F6-B0D9-4FF16D8C9367}">
      <dsp:nvSpPr>
        <dsp:cNvPr id="0" name=""/>
        <dsp:cNvSpPr/>
      </dsp:nvSpPr>
      <dsp:spPr>
        <a:xfrm>
          <a:off x="454038" y="2070651"/>
          <a:ext cx="2394867" cy="1187288"/>
        </a:xfrm>
        <a:prstGeom prst="snip2Diag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Бюджеты городских поселений</a:t>
          </a:r>
          <a:endParaRPr lang="ru-RU" sz="2300" kern="1200" dirty="0"/>
        </a:p>
      </dsp:txBody>
      <dsp:txXfrm>
        <a:off x="552981" y="2169594"/>
        <a:ext cx="2196981" cy="989402"/>
      </dsp:txXfrm>
    </dsp:sp>
    <dsp:sp modelId="{19DCED48-74A3-4864-883F-81664B52DEAC}">
      <dsp:nvSpPr>
        <dsp:cNvPr id="0" name=""/>
        <dsp:cNvSpPr/>
      </dsp:nvSpPr>
      <dsp:spPr>
        <a:xfrm>
          <a:off x="1307158" y="3354347"/>
          <a:ext cx="688627" cy="688627"/>
        </a:xfrm>
        <a:prstGeom prst="mathPlus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98436" y="3617678"/>
        <a:ext cx="506071" cy="161965"/>
      </dsp:txXfrm>
    </dsp:sp>
    <dsp:sp modelId="{38E19184-441E-4BA5-B996-6873D7B851F1}">
      <dsp:nvSpPr>
        <dsp:cNvPr id="0" name=""/>
        <dsp:cNvSpPr/>
      </dsp:nvSpPr>
      <dsp:spPr>
        <a:xfrm>
          <a:off x="454032" y="4139382"/>
          <a:ext cx="2394878" cy="1187288"/>
        </a:xfrm>
        <a:prstGeom prst="snip2Diag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Бюджеты сельских поселений</a:t>
          </a:r>
          <a:endParaRPr lang="ru-RU" sz="2300" kern="1200" dirty="0"/>
        </a:p>
      </dsp:txBody>
      <dsp:txXfrm>
        <a:off x="552975" y="4238325"/>
        <a:ext cx="2196992" cy="989402"/>
      </dsp:txXfrm>
    </dsp:sp>
    <dsp:sp modelId="{875C2FA3-8419-4A3A-9DE6-E922078D89BB}">
      <dsp:nvSpPr>
        <dsp:cNvPr id="0" name=""/>
        <dsp:cNvSpPr/>
      </dsp:nvSpPr>
      <dsp:spPr>
        <a:xfrm rot="21575801">
          <a:off x="3160747" y="2430802"/>
          <a:ext cx="618287" cy="4416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160749" y="2519602"/>
        <a:ext cx="485786" cy="265003"/>
      </dsp:txXfrm>
    </dsp:sp>
    <dsp:sp modelId="{178F2249-2E42-4104-A164-89F49A9C9474}">
      <dsp:nvSpPr>
        <dsp:cNvPr id="0" name=""/>
        <dsp:cNvSpPr/>
      </dsp:nvSpPr>
      <dsp:spPr>
        <a:xfrm>
          <a:off x="4015317" y="1446114"/>
          <a:ext cx="4049578" cy="2374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Консолидированный бюджет МО </a:t>
          </a:r>
          <a:r>
            <a:rPr lang="ru-RU" sz="2300" kern="1200" dirty="0" err="1" smtClean="0"/>
            <a:t>Гулькевичский</a:t>
          </a:r>
          <a:r>
            <a:rPr lang="ru-RU" sz="2300" kern="1200" dirty="0" smtClean="0"/>
            <a:t> район</a:t>
          </a:r>
          <a:endParaRPr lang="ru-RU" sz="2300" kern="1200" dirty="0"/>
        </a:p>
      </dsp:txBody>
      <dsp:txXfrm>
        <a:off x="4608364" y="1793863"/>
        <a:ext cx="2863484" cy="167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2228980" y="374890"/>
          <a:ext cx="4564381" cy="15851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4075963" y="4256383"/>
          <a:ext cx="884569" cy="56612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395280" y="4709283"/>
          <a:ext cx="4245936" cy="106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Доходная часть бюджета МО </a:t>
          </a:r>
          <a:r>
            <a:rPr lang="ru-RU" sz="2000" kern="1200" dirty="0" err="1" smtClean="0"/>
            <a:t>Гулькевичский</a:t>
          </a:r>
          <a:r>
            <a:rPr lang="ru-RU" sz="2000" kern="1200" dirty="0" smtClean="0"/>
            <a:t> район на 2014 год</a:t>
          </a:r>
          <a:endParaRPr lang="ru-RU" sz="2000" kern="1200" dirty="0"/>
        </a:p>
      </dsp:txBody>
      <dsp:txXfrm>
        <a:off x="2395280" y="4709283"/>
        <a:ext cx="4245936" cy="1061484"/>
      </dsp:txXfrm>
    </dsp:sp>
    <dsp:sp modelId="{AC474099-90EC-431E-8396-453793F92BBB}">
      <dsp:nvSpPr>
        <dsp:cNvPr id="0" name=""/>
        <dsp:cNvSpPr/>
      </dsp:nvSpPr>
      <dsp:spPr>
        <a:xfrm>
          <a:off x="3888434" y="2082464"/>
          <a:ext cx="1592226" cy="1592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из других уровней бюджетной системы</a:t>
          </a:r>
          <a:endParaRPr lang="ru-RU" sz="1200" kern="1200" dirty="0"/>
        </a:p>
      </dsp:txBody>
      <dsp:txXfrm>
        <a:off x="4121610" y="2315640"/>
        <a:ext cx="1125874" cy="1125874"/>
      </dsp:txXfrm>
    </dsp:sp>
    <dsp:sp modelId="{C2E6B822-616E-4C79-9B34-42720DE5DB72}">
      <dsp:nvSpPr>
        <dsp:cNvPr id="0" name=""/>
        <dsp:cNvSpPr/>
      </dsp:nvSpPr>
      <dsp:spPr>
        <a:xfrm>
          <a:off x="2749108" y="887941"/>
          <a:ext cx="1592226" cy="1592226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</a:t>
          </a:r>
          <a:endParaRPr lang="ru-RU" sz="1200" kern="1200" dirty="0"/>
        </a:p>
      </dsp:txBody>
      <dsp:txXfrm>
        <a:off x="2982284" y="1121117"/>
        <a:ext cx="1125874" cy="1125874"/>
      </dsp:txXfrm>
    </dsp:sp>
    <dsp:sp modelId="{A9B501E1-2475-45A7-B00F-B5F1E4EB5934}">
      <dsp:nvSpPr>
        <dsp:cNvPr id="0" name=""/>
        <dsp:cNvSpPr/>
      </dsp:nvSpPr>
      <dsp:spPr>
        <a:xfrm>
          <a:off x="4344840" y="491703"/>
          <a:ext cx="1592226" cy="1592226"/>
        </a:xfrm>
        <a:prstGeom prst="ellipse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</a:t>
          </a:r>
          <a:endParaRPr lang="ru-RU" sz="1200" kern="1200" dirty="0"/>
        </a:p>
      </dsp:txBody>
      <dsp:txXfrm>
        <a:off x="4578016" y="724879"/>
        <a:ext cx="1125874" cy="1125874"/>
      </dsp:txXfrm>
    </dsp:sp>
    <dsp:sp modelId="{84859550-8AD6-4370-83A5-02FF76CEA1E9}">
      <dsp:nvSpPr>
        <dsp:cNvPr id="0" name=""/>
        <dsp:cNvSpPr/>
      </dsp:nvSpPr>
      <dsp:spPr>
        <a:xfrm>
          <a:off x="1986566" y="-109519"/>
          <a:ext cx="5063363" cy="454248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5AB1-EEDD-4024-B492-BB0B66E9E525}">
      <dsp:nvSpPr>
        <dsp:cNvPr id="0" name=""/>
        <dsp:cNvSpPr/>
      </dsp:nvSpPr>
      <dsp:spPr>
        <a:xfrm>
          <a:off x="0" y="1445086"/>
          <a:ext cx="1966086" cy="1966086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Доходная часть бюджета</a:t>
          </a:r>
          <a:endParaRPr lang="ru-RU" sz="2100" kern="1200" dirty="0"/>
        </a:p>
      </dsp:txBody>
      <dsp:txXfrm>
        <a:off x="287927" y="1733013"/>
        <a:ext cx="1390232" cy="1390232"/>
      </dsp:txXfrm>
    </dsp:sp>
    <dsp:sp modelId="{90025C91-3321-4772-A8E5-40872287C80B}">
      <dsp:nvSpPr>
        <dsp:cNvPr id="0" name=""/>
        <dsp:cNvSpPr/>
      </dsp:nvSpPr>
      <dsp:spPr>
        <a:xfrm>
          <a:off x="2125733" y="1857980"/>
          <a:ext cx="1140330" cy="114033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76884" y="2294042"/>
        <a:ext cx="838028" cy="268206"/>
      </dsp:txXfrm>
    </dsp:sp>
    <dsp:sp modelId="{DCEC014E-53C4-42F3-93D3-7D6D2A2F13EF}">
      <dsp:nvSpPr>
        <dsp:cNvPr id="0" name=""/>
        <dsp:cNvSpPr/>
      </dsp:nvSpPr>
      <dsp:spPr>
        <a:xfrm>
          <a:off x="3382894" y="1445086"/>
          <a:ext cx="1966086" cy="1966086"/>
        </a:xfrm>
        <a:prstGeom prst="ellipse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Источники покрытия дефицита бюджета</a:t>
          </a:r>
          <a:endParaRPr lang="ru-RU" sz="2100" kern="1200" dirty="0"/>
        </a:p>
      </dsp:txBody>
      <dsp:txXfrm>
        <a:off x="3670821" y="1733013"/>
        <a:ext cx="1390232" cy="1390232"/>
      </dsp:txXfrm>
    </dsp:sp>
    <dsp:sp modelId="{AEDDC25C-7718-41EA-B4B9-9C4CE6736807}">
      <dsp:nvSpPr>
        <dsp:cNvPr id="0" name=""/>
        <dsp:cNvSpPr/>
      </dsp:nvSpPr>
      <dsp:spPr>
        <a:xfrm>
          <a:off x="5500317" y="1857980"/>
          <a:ext cx="1140330" cy="114033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651468" y="2092888"/>
        <a:ext cx="838028" cy="670514"/>
      </dsp:txXfrm>
    </dsp:sp>
    <dsp:sp modelId="{C1F7FBC8-70B2-4A14-9154-EF01DFE9BF2D}">
      <dsp:nvSpPr>
        <dsp:cNvPr id="0" name=""/>
        <dsp:cNvSpPr/>
      </dsp:nvSpPr>
      <dsp:spPr>
        <a:xfrm>
          <a:off x="6800293" y="1445086"/>
          <a:ext cx="1966086" cy="1966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Расходная часть бюджета</a:t>
          </a:r>
          <a:endParaRPr lang="ru-RU" sz="2100" kern="1200" dirty="0"/>
        </a:p>
      </dsp:txBody>
      <dsp:txXfrm>
        <a:off x="7088220" y="1733013"/>
        <a:ext cx="1390232" cy="1390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CEB0-CD20-45B3-91CC-ED3D7D2C8BF0}">
      <dsp:nvSpPr>
        <dsp:cNvPr id="0" name=""/>
        <dsp:cNvSpPr/>
      </dsp:nvSpPr>
      <dsp:spPr>
        <a:xfrm>
          <a:off x="290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НДФЛ</a:t>
          </a:r>
          <a:endParaRPr lang="ru-RU" sz="2600" kern="1200" dirty="0"/>
        </a:p>
      </dsp:txBody>
      <dsp:txXfrm>
        <a:off x="15753" y="885865"/>
        <a:ext cx="1024933" cy="497003"/>
      </dsp:txXfrm>
    </dsp:sp>
    <dsp:sp modelId="{F249090F-D6D5-422B-982C-D99BDE437621}">
      <dsp:nvSpPr>
        <dsp:cNvPr id="0" name=""/>
        <dsp:cNvSpPr/>
      </dsp:nvSpPr>
      <dsp:spPr>
        <a:xfrm>
          <a:off x="105876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9113F-080C-40FD-A341-999C151AC7F9}">
      <dsp:nvSpPr>
        <dsp:cNvPr id="0" name=""/>
        <dsp:cNvSpPr/>
      </dsp:nvSpPr>
      <dsp:spPr>
        <a:xfrm>
          <a:off x="211461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13% бюджеты поселений</a:t>
          </a:r>
          <a:endParaRPr lang="ru-RU" sz="1100" kern="1200" dirty="0"/>
        </a:p>
      </dsp:txBody>
      <dsp:txXfrm>
        <a:off x="226924" y="1545778"/>
        <a:ext cx="813761" cy="497003"/>
      </dsp:txXfrm>
    </dsp:sp>
    <dsp:sp modelId="{3641E862-1058-4226-ACF7-618BA892A415}">
      <dsp:nvSpPr>
        <dsp:cNvPr id="0" name=""/>
        <dsp:cNvSpPr/>
      </dsp:nvSpPr>
      <dsp:spPr>
        <a:xfrm>
          <a:off x="105876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7C2F2-25DC-4141-8CC5-0206AD41DD1F}">
      <dsp:nvSpPr>
        <dsp:cNvPr id="0" name=""/>
        <dsp:cNvSpPr/>
      </dsp:nvSpPr>
      <dsp:spPr>
        <a:xfrm>
          <a:off x="211461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36,2% районный бюджет</a:t>
          </a:r>
          <a:endParaRPr lang="ru-RU" sz="1100" kern="1200" dirty="0"/>
        </a:p>
      </dsp:txBody>
      <dsp:txXfrm>
        <a:off x="226924" y="2205690"/>
        <a:ext cx="813761" cy="497003"/>
      </dsp:txXfrm>
    </dsp:sp>
    <dsp:sp modelId="{7E80B29F-1587-4300-A37D-C39B1E2A63BE}">
      <dsp:nvSpPr>
        <dsp:cNvPr id="0" name=""/>
        <dsp:cNvSpPr/>
      </dsp:nvSpPr>
      <dsp:spPr>
        <a:xfrm>
          <a:off x="105876" y="1398332"/>
          <a:ext cx="105585" cy="171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771"/>
              </a:lnTo>
              <a:lnTo>
                <a:pt x="105585" y="17157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FDC1-930B-48F7-8A3E-79DDCA96C695}">
      <dsp:nvSpPr>
        <dsp:cNvPr id="0" name=""/>
        <dsp:cNvSpPr/>
      </dsp:nvSpPr>
      <dsp:spPr>
        <a:xfrm>
          <a:off x="211461" y="2850139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50,8% краевой бюджет</a:t>
          </a:r>
          <a:endParaRPr lang="ru-RU" sz="1100" kern="1200" dirty="0"/>
        </a:p>
      </dsp:txBody>
      <dsp:txXfrm>
        <a:off x="226924" y="2865602"/>
        <a:ext cx="813761" cy="497003"/>
      </dsp:txXfrm>
    </dsp:sp>
    <dsp:sp modelId="{D626DAA2-1651-40F5-A30B-A7C8B083B4F0}">
      <dsp:nvSpPr>
        <dsp:cNvPr id="0" name=""/>
        <dsp:cNvSpPr/>
      </dsp:nvSpPr>
      <dsp:spPr>
        <a:xfrm>
          <a:off x="1320114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ЕСХН</a:t>
          </a:r>
          <a:endParaRPr lang="ru-RU" sz="2600" kern="1200" dirty="0"/>
        </a:p>
      </dsp:txBody>
      <dsp:txXfrm>
        <a:off x="1335577" y="885865"/>
        <a:ext cx="1024933" cy="497003"/>
      </dsp:txXfrm>
    </dsp:sp>
    <dsp:sp modelId="{8C0CB91F-9BC2-4576-96F0-C1D2E853CB20}">
      <dsp:nvSpPr>
        <dsp:cNvPr id="0" name=""/>
        <dsp:cNvSpPr/>
      </dsp:nvSpPr>
      <dsp:spPr>
        <a:xfrm>
          <a:off x="1425700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2BA2-D878-449C-AC8E-E1F6F778ABDA}">
      <dsp:nvSpPr>
        <dsp:cNvPr id="0" name=""/>
        <dsp:cNvSpPr/>
      </dsp:nvSpPr>
      <dsp:spPr>
        <a:xfrm>
          <a:off x="1531286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1546749" y="1545778"/>
        <a:ext cx="813761" cy="497003"/>
      </dsp:txXfrm>
    </dsp:sp>
    <dsp:sp modelId="{6ED2E54B-4D62-4621-A922-D771FEE0D85C}">
      <dsp:nvSpPr>
        <dsp:cNvPr id="0" name=""/>
        <dsp:cNvSpPr/>
      </dsp:nvSpPr>
      <dsp:spPr>
        <a:xfrm>
          <a:off x="1425700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E958-434F-44D9-BF8B-9AD3FDA96423}">
      <dsp:nvSpPr>
        <dsp:cNvPr id="0" name=""/>
        <dsp:cNvSpPr/>
      </dsp:nvSpPr>
      <dsp:spPr>
        <a:xfrm>
          <a:off x="1531286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1546749" y="2205690"/>
        <a:ext cx="813761" cy="497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BE36-CB61-4607-B068-8FA093BFAF91}">
      <dsp:nvSpPr>
        <dsp:cNvPr id="0" name=""/>
        <dsp:cNvSpPr/>
      </dsp:nvSpPr>
      <dsp:spPr>
        <a:xfrm>
          <a:off x="377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Арендная плата за земли до разграничения государственной собственности</a:t>
          </a:r>
          <a:endParaRPr lang="ru-RU" sz="800" kern="1200" dirty="0"/>
        </a:p>
      </dsp:txBody>
      <dsp:txXfrm>
        <a:off x="20525" y="688516"/>
        <a:ext cx="1335520" cy="647612"/>
      </dsp:txXfrm>
    </dsp:sp>
    <dsp:sp modelId="{0702F09E-7924-4744-B5AA-460CA9DB906F}">
      <dsp:nvSpPr>
        <dsp:cNvPr id="0" name=""/>
        <dsp:cNvSpPr/>
      </dsp:nvSpPr>
      <dsp:spPr>
        <a:xfrm>
          <a:off x="137959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EAE13-94E9-4628-B5FD-CA568810C519}">
      <dsp:nvSpPr>
        <dsp:cNvPr id="0" name=""/>
        <dsp:cNvSpPr/>
      </dsp:nvSpPr>
      <dsp:spPr>
        <a:xfrm>
          <a:off x="275541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295689" y="1548401"/>
        <a:ext cx="1060357" cy="647612"/>
      </dsp:txXfrm>
    </dsp:sp>
    <dsp:sp modelId="{09BBA109-A336-4B5C-95ED-44706DA478EF}">
      <dsp:nvSpPr>
        <dsp:cNvPr id="0" name=""/>
        <dsp:cNvSpPr/>
      </dsp:nvSpPr>
      <dsp:spPr>
        <a:xfrm>
          <a:off x="137959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4316E-1E67-44D8-8F6E-004EB390A173}">
      <dsp:nvSpPr>
        <dsp:cNvPr id="0" name=""/>
        <dsp:cNvSpPr/>
      </dsp:nvSpPr>
      <dsp:spPr>
        <a:xfrm>
          <a:off x="275541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295689" y="2408287"/>
        <a:ext cx="1060357" cy="647612"/>
      </dsp:txXfrm>
    </dsp:sp>
    <dsp:sp modelId="{89B9E48B-CE83-403A-B3C0-BC9EF945587B}">
      <dsp:nvSpPr>
        <dsp:cNvPr id="0" name=""/>
        <dsp:cNvSpPr/>
      </dsp:nvSpPr>
      <dsp:spPr>
        <a:xfrm>
          <a:off x="1720149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Продажа земельных участков государственная собственность на которые не разграничена</a:t>
          </a:r>
          <a:endParaRPr lang="ru-RU" sz="800" kern="1200" dirty="0"/>
        </a:p>
      </dsp:txBody>
      <dsp:txXfrm>
        <a:off x="1740297" y="688516"/>
        <a:ext cx="1335520" cy="647612"/>
      </dsp:txXfrm>
    </dsp:sp>
    <dsp:sp modelId="{79AA21E7-EA35-4F0A-A9EB-2DD9811E9C45}">
      <dsp:nvSpPr>
        <dsp:cNvPr id="0" name=""/>
        <dsp:cNvSpPr/>
      </dsp:nvSpPr>
      <dsp:spPr>
        <a:xfrm>
          <a:off x="1857730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AD874-CFF8-4F9B-B850-2EE6941A7EEC}">
      <dsp:nvSpPr>
        <dsp:cNvPr id="0" name=""/>
        <dsp:cNvSpPr/>
      </dsp:nvSpPr>
      <dsp:spPr>
        <a:xfrm>
          <a:off x="1995312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2015460" y="1548401"/>
        <a:ext cx="1060357" cy="647612"/>
      </dsp:txXfrm>
    </dsp:sp>
    <dsp:sp modelId="{6AFDC9D8-1038-4A1D-A8A9-B10E5822C5D7}">
      <dsp:nvSpPr>
        <dsp:cNvPr id="0" name=""/>
        <dsp:cNvSpPr/>
      </dsp:nvSpPr>
      <dsp:spPr>
        <a:xfrm>
          <a:off x="1857730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4E40B-0FF5-4DB8-9DD0-5091795F59D1}">
      <dsp:nvSpPr>
        <dsp:cNvPr id="0" name=""/>
        <dsp:cNvSpPr/>
      </dsp:nvSpPr>
      <dsp:spPr>
        <a:xfrm>
          <a:off x="1995312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2015460" y="2408287"/>
        <a:ext cx="1060357" cy="647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63ADE-F092-48AF-AFCB-72E8CA830E63}">
      <dsp:nvSpPr>
        <dsp:cNvPr id="0" name=""/>
        <dsp:cNvSpPr/>
      </dsp:nvSpPr>
      <dsp:spPr>
        <a:xfrm>
          <a:off x="351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прибыль организаций зачисляемой в бюджет субъекта РФ</a:t>
          </a:r>
          <a:endParaRPr lang="ru-RU" sz="900" kern="1200" dirty="0"/>
        </a:p>
      </dsp:txBody>
      <dsp:txXfrm>
        <a:off x="19093" y="515168"/>
        <a:ext cx="1242345" cy="602430"/>
      </dsp:txXfrm>
    </dsp:sp>
    <dsp:sp modelId="{558F0570-7548-441F-A402-4A217CCE181B}">
      <dsp:nvSpPr>
        <dsp:cNvPr id="0" name=""/>
        <dsp:cNvSpPr/>
      </dsp:nvSpPr>
      <dsp:spPr>
        <a:xfrm>
          <a:off x="128334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7E2B-A138-4402-9B46-5DF405A91CEF}">
      <dsp:nvSpPr>
        <dsp:cNvPr id="0" name=""/>
        <dsp:cNvSpPr/>
      </dsp:nvSpPr>
      <dsp:spPr>
        <a:xfrm>
          <a:off x="256317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5% районный бюджет</a:t>
          </a:r>
          <a:endParaRPr lang="ru-RU" sz="1100" kern="1200" dirty="0"/>
        </a:p>
      </dsp:txBody>
      <dsp:txXfrm>
        <a:off x="275059" y="1315061"/>
        <a:ext cx="986379" cy="602430"/>
      </dsp:txXfrm>
    </dsp:sp>
    <dsp:sp modelId="{5BF48C7A-842F-4C78-9D1A-1CD0B5CB4676}">
      <dsp:nvSpPr>
        <dsp:cNvPr id="0" name=""/>
        <dsp:cNvSpPr/>
      </dsp:nvSpPr>
      <dsp:spPr>
        <a:xfrm>
          <a:off x="128334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B5FEA-7D60-4703-9626-EA66F8346848}">
      <dsp:nvSpPr>
        <dsp:cNvPr id="0" name=""/>
        <dsp:cNvSpPr/>
      </dsp:nvSpPr>
      <dsp:spPr>
        <a:xfrm>
          <a:off x="256317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95% краевой бюджет</a:t>
          </a:r>
          <a:endParaRPr lang="ru-RU" sz="1100" kern="1200" dirty="0"/>
        </a:p>
      </dsp:txBody>
      <dsp:txXfrm>
        <a:off x="275059" y="2114955"/>
        <a:ext cx="986379" cy="602430"/>
      </dsp:txXfrm>
    </dsp:sp>
    <dsp:sp modelId="{F609F4B8-5519-4D3F-B987-A34FF66192EC}">
      <dsp:nvSpPr>
        <dsp:cNvPr id="0" name=""/>
        <dsp:cNvSpPr/>
      </dsp:nvSpPr>
      <dsp:spPr>
        <a:xfrm>
          <a:off x="1600138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Плата за негативное воздействие на окружающую среду</a:t>
          </a:r>
          <a:endParaRPr lang="ru-RU" sz="900" kern="1200" dirty="0"/>
        </a:p>
      </dsp:txBody>
      <dsp:txXfrm>
        <a:off x="1618880" y="515168"/>
        <a:ext cx="1242345" cy="602430"/>
      </dsp:txXfrm>
    </dsp:sp>
    <dsp:sp modelId="{CEAB0CD6-7343-4546-BEF7-2F11AD57DFE1}">
      <dsp:nvSpPr>
        <dsp:cNvPr id="0" name=""/>
        <dsp:cNvSpPr/>
      </dsp:nvSpPr>
      <dsp:spPr>
        <a:xfrm>
          <a:off x="1728121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05C3-96D4-4FFD-91CA-0839493D1F5E}">
      <dsp:nvSpPr>
        <dsp:cNvPr id="0" name=""/>
        <dsp:cNvSpPr/>
      </dsp:nvSpPr>
      <dsp:spPr>
        <a:xfrm>
          <a:off x="1856104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40% районный бюджет</a:t>
          </a:r>
          <a:endParaRPr lang="ru-RU" sz="1100" kern="1200" dirty="0"/>
        </a:p>
      </dsp:txBody>
      <dsp:txXfrm>
        <a:off x="1874846" y="1315061"/>
        <a:ext cx="986379" cy="602430"/>
      </dsp:txXfrm>
    </dsp:sp>
    <dsp:sp modelId="{2FE2772A-5971-419B-B2F1-C52528D4CBD5}">
      <dsp:nvSpPr>
        <dsp:cNvPr id="0" name=""/>
        <dsp:cNvSpPr/>
      </dsp:nvSpPr>
      <dsp:spPr>
        <a:xfrm>
          <a:off x="1728121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B617-B5F8-42A9-A452-D51D42466EF3}">
      <dsp:nvSpPr>
        <dsp:cNvPr id="0" name=""/>
        <dsp:cNvSpPr/>
      </dsp:nvSpPr>
      <dsp:spPr>
        <a:xfrm>
          <a:off x="1856104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40% краевой бюджет</a:t>
          </a:r>
          <a:endParaRPr lang="ru-RU" sz="1100" kern="1200" dirty="0"/>
        </a:p>
      </dsp:txBody>
      <dsp:txXfrm>
        <a:off x="1874846" y="2114955"/>
        <a:ext cx="986379" cy="602430"/>
      </dsp:txXfrm>
    </dsp:sp>
    <dsp:sp modelId="{7AC76997-44A4-4D06-985D-F77D6D8E7B29}">
      <dsp:nvSpPr>
        <dsp:cNvPr id="0" name=""/>
        <dsp:cNvSpPr/>
      </dsp:nvSpPr>
      <dsp:spPr>
        <a:xfrm>
          <a:off x="1728121" y="1136341"/>
          <a:ext cx="127982" cy="207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723"/>
              </a:lnTo>
              <a:lnTo>
                <a:pt x="127982" y="20797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886F8-95FE-4668-BAEE-3E7633AECD11}">
      <dsp:nvSpPr>
        <dsp:cNvPr id="0" name=""/>
        <dsp:cNvSpPr/>
      </dsp:nvSpPr>
      <dsp:spPr>
        <a:xfrm>
          <a:off x="1856104" y="2896106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20% федеральный бюджет</a:t>
          </a:r>
          <a:endParaRPr lang="ru-RU" sz="1100" kern="1200" dirty="0"/>
        </a:p>
      </dsp:txBody>
      <dsp:txXfrm>
        <a:off x="1874846" y="2914848"/>
        <a:ext cx="986379" cy="6024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Налоговые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722918"/>
        <a:ext cx="1442528" cy="618227"/>
      </dsp:txXfrm>
    </dsp:sp>
    <dsp:sp modelId="{F0C1D760-4258-4243-870E-B75CA131ED95}">
      <dsp:nvSpPr>
        <dsp:cNvPr id="0" name=""/>
        <dsp:cNvSpPr/>
      </dsp:nvSpPr>
      <dsp:spPr>
        <a:xfrm rot="5400000">
          <a:off x="4516014" y="-30718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Налог на прибыль организаций, налог на доходы физических лиц, единый налог на вменённый доход, единый сельскохозяйственный налог, акцизы на нефтепродукты, государственная пошлина</a:t>
          </a:r>
          <a:endParaRPr lang="ru-RU" sz="2100" kern="1200" dirty="0"/>
        </a:p>
      </dsp:txBody>
      <dsp:txXfrm rot="-5400000">
        <a:off x="1442528" y="67044"/>
        <a:ext cx="7421074" cy="1208712"/>
      </dsp:txXfrm>
    </dsp:sp>
    <dsp:sp modelId="{A2CFEFE9-7521-41A3-8C40-3F7129EA4A9D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Неналоговые доходы</a:t>
          </a:r>
          <a:endParaRPr lang="ru-RU" sz="1300" kern="1200" dirty="0"/>
        </a:p>
      </dsp:txBody>
      <dsp:txXfrm rot="-5400000">
        <a:off x="1" y="2593517"/>
        <a:ext cx="1442528" cy="618227"/>
      </dsp:txXfrm>
    </dsp:sp>
    <dsp:sp modelId="{1839A28B-B6A2-4229-B4B2-6D7E45F21110}">
      <dsp:nvSpPr>
        <dsp:cNvPr id="0" name=""/>
        <dsp:cNvSpPr/>
      </dsp:nvSpPr>
      <dsp:spPr>
        <a:xfrm rot="5400000">
          <a:off x="4516014" y="-12012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sz="2100" kern="1200" dirty="0" err="1" smtClean="0"/>
            <a:t>МУПов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 rot="-5400000">
        <a:off x="1442528" y="1937644"/>
        <a:ext cx="7421074" cy="1208712"/>
      </dsp:txXfrm>
    </dsp:sp>
    <dsp:sp modelId="{8D5FE20F-556C-4709-BB95-BEFFB64E2CD5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Безмозмездные</a:t>
          </a:r>
          <a:r>
            <a:rPr lang="ru-RU" sz="1300" kern="1200" dirty="0" smtClean="0"/>
            <a:t> поступления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4464117"/>
        <a:ext cx="1442528" cy="618227"/>
      </dsp:txXfrm>
    </dsp:sp>
    <dsp:sp modelId="{82B8B2D4-5166-4982-BD3E-B32D93428E41}">
      <dsp:nvSpPr>
        <dsp:cNvPr id="0" name=""/>
        <dsp:cNvSpPr/>
      </dsp:nvSpPr>
      <dsp:spPr>
        <a:xfrm rot="5400000">
          <a:off x="4516014" y="669367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sz="2100" kern="1200" dirty="0"/>
        </a:p>
      </dsp:txBody>
      <dsp:txXfrm rot="-5400000">
        <a:off x="1442528" y="3808243"/>
        <a:ext cx="7421074" cy="120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0.76955</cdr:x>
      <cdr:y>0.00196</cdr:y>
    </cdr:from>
    <cdr:to>
      <cdr:x>0.95662</cdr:x>
      <cdr:y>0.07629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483409" y="9738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615,9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0.33624</cdr:x>
      <cdr:y>0.58762</cdr:y>
    </cdr:from>
    <cdr:to>
      <cdr:x>0.44436</cdr:x>
      <cdr:y>0.67876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074555" y="4029868"/>
          <a:ext cx="988650" cy="6250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sz="1600" dirty="0" smtClean="0"/>
            <a:t>+15,8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0.60485</cdr:x>
      <cdr:y>0.40634</cdr:y>
    </cdr:from>
    <cdr:to>
      <cdr:x>0.71297</cdr:x>
      <cdr:y>0.49979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530766" y="2786690"/>
          <a:ext cx="988649" cy="640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+8,5</a:t>
          </a:r>
          <a:endParaRPr lang="ru-RU" sz="16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0.33625</cdr:x>
      <cdr:y>0.58786</cdr:y>
    </cdr:from>
    <cdr:to>
      <cdr:x>0.44437</cdr:x>
      <cdr:y>0.679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074672" y="4033929"/>
          <a:ext cx="988650" cy="62541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+2,5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0.60486</cdr:x>
      <cdr:y>0.41719</cdr:y>
    </cdr:from>
    <cdr:to>
      <cdr:x>0.71298</cdr:x>
      <cdr:y>0.51064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530873" y="2862768"/>
          <a:ext cx="988649" cy="6412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+3,2</a:t>
          </a:r>
          <a:endParaRPr lang="ru-RU" sz="16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0.79487</cdr:x>
      <cdr:y>0</cdr:y>
    </cdr:from>
    <cdr:to>
      <cdr:x>0.98194</cdr:x>
      <cdr:y>0.07433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696744" y="-1412776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357,9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0.48868</cdr:x>
      <cdr:y>0.56605</cdr:y>
    </cdr:from>
    <cdr:to>
      <cdr:x>0.58959</cdr:x>
      <cdr:y>0.70381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7984" y="37571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0.14043</cdr:x>
      <cdr:y>0.18372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791" y="862301"/>
          <a:ext cx="1164101" cy="314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/>
            <a:t>млн.рублей</a:t>
          </a:r>
          <a:endParaRPr lang="ru-RU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0.35063</cdr:x>
      <cdr:y>0.61404</cdr:y>
    </cdr:from>
    <cdr:to>
      <cdr:x>0.46204</cdr:x>
      <cdr:y>0.70361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67279">
          <a:off x="3172930" y="3907801"/>
          <a:ext cx="1008176" cy="57003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+32,3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0.60371</cdr:x>
      <cdr:y>0.42549</cdr:y>
    </cdr:from>
    <cdr:to>
      <cdr:x>0.71781</cdr:x>
      <cdr:y>0.50798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696735">
          <a:off x="5463114" y="2707886"/>
          <a:ext cx="1032518" cy="52497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+97,4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Расходы</a:t>
          </a:r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0.34605</cdr:x>
      <cdr:y>0.58325</cdr:y>
    </cdr:from>
    <cdr:to>
      <cdr:x>0.45417</cdr:x>
      <cdr:y>0.67439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098443" y="3695712"/>
          <a:ext cx="968068" cy="57750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sz="1600" dirty="0" smtClean="0"/>
            <a:t>+57,6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0.60438</cdr:x>
      <cdr:y>0.40972</cdr:y>
    </cdr:from>
    <cdr:to>
      <cdr:x>0.7125</cdr:x>
      <cdr:y>0.50317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411385" y="2596168"/>
          <a:ext cx="968068" cy="59213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+80,6</a:t>
          </a:r>
          <a:endParaRPr lang="ru-RU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0.35287</cdr:x>
      <cdr:y>0.5817</cdr:y>
    </cdr:from>
    <cdr:to>
      <cdr:x>0.46099</cdr:x>
      <cdr:y>0.67284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231162" y="3989288"/>
          <a:ext cx="990027" cy="6250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 </a:t>
          </a:r>
          <a:r>
            <a:rPr lang="ru-RU" sz="1600" dirty="0" smtClean="0"/>
            <a:t>+39,4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0.60539</cdr:x>
      <cdr:y>0.41092</cdr:y>
    </cdr:from>
    <cdr:to>
      <cdr:x>0.71351</cdr:x>
      <cdr:y>0.50437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543390" y="2818073"/>
          <a:ext cx="990027" cy="640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/>
            <a:t> </a:t>
          </a:r>
          <a:r>
            <a:rPr lang="ru-RU" sz="1600" dirty="0" smtClean="0"/>
            <a:t>+68,9</a:t>
          </a:r>
          <a:endParaRPr lang="ru-RU" sz="1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4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7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28.11.2013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БЮДЖЕТ ДЛЯ ГРАЖДАН на 2014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и плановый период 2015-2016 годов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9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089" y="404664"/>
            <a:ext cx="7430343" cy="5040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Источники формирующие доходную часть бюджета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6579019"/>
              </p:ext>
            </p:extLst>
          </p:nvPr>
        </p:nvGraphicFramePr>
        <p:xfrm>
          <a:off x="0" y="1196752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319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</a:rPr>
              <a:t>Принцип формирования бюджета</a:t>
            </a:r>
            <a:endParaRPr lang="ru-RU" sz="2800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9520882"/>
              </p:ext>
            </p:extLst>
          </p:nvPr>
        </p:nvGraphicFramePr>
        <p:xfrm>
          <a:off x="179512" y="1263824"/>
          <a:ext cx="8820472" cy="54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48072"/>
            <a:ext cx="6512511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Нормативы отчисления по уровням бюджетной системы</a:t>
            </a:r>
            <a:endParaRPr lang="ru-RU" sz="2000" dirty="0"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37010629"/>
              </p:ext>
            </p:extLst>
          </p:nvPr>
        </p:nvGraphicFramePr>
        <p:xfrm>
          <a:off x="179512" y="1412776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9848407"/>
              </p:ext>
            </p:extLst>
          </p:nvPr>
        </p:nvGraphicFramePr>
        <p:xfrm>
          <a:off x="2843808" y="1628800"/>
          <a:ext cx="30963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60819747"/>
              </p:ext>
            </p:extLst>
          </p:nvPr>
        </p:nvGraphicFramePr>
        <p:xfrm>
          <a:off x="6156176" y="1772816"/>
          <a:ext cx="28803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Перечень источников формирующих доходную часть бюджета МО </a:t>
            </a:r>
            <a:r>
              <a:rPr lang="ru-RU" sz="2000" dirty="0" err="1" smtClean="0">
                <a:effectLst/>
              </a:rPr>
              <a:t>Гулькевичский</a:t>
            </a:r>
            <a:r>
              <a:rPr lang="ru-RU" sz="2000" dirty="0" smtClean="0">
                <a:effectLst/>
              </a:rPr>
              <a:t> район на 2014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6257755"/>
              </p:ext>
            </p:extLst>
          </p:nvPr>
        </p:nvGraphicFramePr>
        <p:xfrm>
          <a:off x="107504" y="980728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957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Проект бюджета по доходам на 2014 год и плановый период 2015-2016 годы</a:t>
            </a:r>
            <a:endParaRPr lang="ru-RU" sz="20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8002252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646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52" y="476672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доходной части бюджета МО Гулькевичский район на </a:t>
            </a:r>
            <a:r>
              <a:rPr lang="ru-RU" sz="2000" dirty="0" smtClean="0">
                <a:effectLst/>
              </a:rPr>
              <a:t>2014 год</a:t>
            </a:r>
            <a:endParaRPr lang="ru-RU" sz="20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1834468"/>
              </p:ext>
            </p:extLst>
          </p:nvPr>
        </p:nvGraphicFramePr>
        <p:xfrm>
          <a:off x="165832" y="1395627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79" y="1772816"/>
            <a:ext cx="1008085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– 1216,5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Структура доходов бюджета МО </a:t>
            </a:r>
            <a:r>
              <a:rPr lang="ru-RU" sz="2000" dirty="0" err="1" smtClean="0">
                <a:effectLst/>
              </a:rPr>
              <a:t>Гулькевичский</a:t>
            </a:r>
            <a:r>
              <a:rPr lang="ru-RU" sz="2000" dirty="0" smtClean="0">
                <a:effectLst/>
              </a:rPr>
              <a:t> район на 2014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7723795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собственных доходов бюджета МО Гулькевичский район на </a:t>
            </a:r>
            <a:r>
              <a:rPr lang="ru-RU" sz="2000" dirty="0" smtClean="0">
                <a:effectLst/>
              </a:rPr>
              <a:t>2014 </a:t>
            </a:r>
            <a:r>
              <a:rPr lang="ru-RU" sz="2000" dirty="0">
                <a:effectLst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6160088"/>
              </p:ext>
            </p:extLst>
          </p:nvPr>
        </p:nvGraphicFramePr>
        <p:xfrm>
          <a:off x="323528" y="1412776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Динамика изменения бюджетных назначений на </a:t>
            </a:r>
            <a:r>
              <a:rPr lang="ru-RU" sz="2000" dirty="0" smtClean="0">
                <a:effectLst/>
              </a:rPr>
              <a:t>2014 </a:t>
            </a:r>
            <a:r>
              <a:rPr lang="ru-RU" sz="2000" dirty="0">
                <a:effectLst/>
              </a:rPr>
              <a:t>год в сравнении с ожидаемым исполнением </a:t>
            </a:r>
            <a:r>
              <a:rPr lang="ru-RU" sz="2000" dirty="0" smtClean="0">
                <a:effectLst/>
              </a:rPr>
              <a:t>2013 </a:t>
            </a:r>
            <a:r>
              <a:rPr lang="ru-RU" sz="2000" dirty="0">
                <a:effectLst/>
              </a:rPr>
              <a:t>года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3555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68553033"/>
              </p:ext>
            </p:extLst>
          </p:nvPr>
        </p:nvGraphicFramePr>
        <p:xfrm>
          <a:off x="-157434" y="1628800"/>
          <a:ext cx="8784976" cy="53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8809" y="476672"/>
            <a:ext cx="707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Расходы бюджета по основным функциям государства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из разделов имеет перечень подразделов, которые отражают основные направления реализации соответствующей функции.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501317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Перечень разделов и подразделов классификации расходов бюджетов приведен в 21 статье Бюджетного кодекса Российской 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146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l="2399" t="16955" r="1400" b="10930"/>
          <a:stretch/>
        </p:blipFill>
        <p:spPr bwMode="auto">
          <a:xfrm>
            <a:off x="352424" y="980728"/>
            <a:ext cx="8540056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219" y="2276872"/>
            <a:ext cx="1619354" cy="55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  <a:tabLst>
                <a:tab pos="1828800" algn="l"/>
              </a:tabLst>
            </a:pP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Общегосударствен</a:t>
            </a:r>
            <a:r>
              <a:rPr lang="en-US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zh-CN" sz="1100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tabLst>
                <a:tab pos="1828800" algn="l"/>
              </a:tabLst>
            </a:pP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en-US" altLang="zh-CN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 err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1456978"/>
            <a:ext cx="0" cy="88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317" y="1845985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02 «Национальная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оборона»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87624" y="1456978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2636911"/>
            <a:ext cx="144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03 «Национальна безопасность и правоохранительная деятельность»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5696" y="1456978"/>
            <a:ext cx="0" cy="1179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35696" y="1914178"/>
            <a:ext cx="129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411760" y="1456978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3767" y="2418030"/>
            <a:ext cx="11521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altLang="zh-CN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Жили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оммунальное</a:t>
            </a:r>
            <a:r>
              <a:rPr lang="ru-RU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en-US" altLang="zh-CN" sz="11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altLang="zh-CN" sz="11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131839" y="1456978"/>
            <a:ext cx="0" cy="930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1786649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06 «Охрана окружающей среды»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>
            <a:endCxn id="27" idx="0"/>
          </p:cNvCxnSpPr>
          <p:nvPr/>
        </p:nvCxnSpPr>
        <p:spPr>
          <a:xfrm>
            <a:off x="3707904" y="1456978"/>
            <a:ext cx="0" cy="32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0470" y="2504593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07 «Образование»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endCxn id="31" idx="0"/>
          </p:cNvCxnSpPr>
          <p:nvPr/>
        </p:nvCxnSpPr>
        <p:spPr>
          <a:xfrm>
            <a:off x="4320228" y="1456978"/>
            <a:ext cx="1" cy="1047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0223" y="1914177"/>
            <a:ext cx="129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08 «Культура, кинематография»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>
            <a:endCxn id="35" idx="0"/>
          </p:cNvCxnSpPr>
          <p:nvPr/>
        </p:nvCxnSpPr>
        <p:spPr>
          <a:xfrm>
            <a:off x="4948294" y="1414882"/>
            <a:ext cx="1" cy="49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25963" y="2759289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09 «Здравоохранение»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7" idx="0"/>
          </p:cNvCxnSpPr>
          <p:nvPr/>
        </p:nvCxnSpPr>
        <p:spPr>
          <a:xfrm>
            <a:off x="5596366" y="1456978"/>
            <a:ext cx="0" cy="130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14250" y="196538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 «Социальная политика»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endCxn id="51" idx="0"/>
          </p:cNvCxnSpPr>
          <p:nvPr/>
        </p:nvCxnSpPr>
        <p:spPr>
          <a:xfrm>
            <a:off x="6190314" y="1456978"/>
            <a:ext cx="0" cy="508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56176" y="2366790"/>
            <a:ext cx="1301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 «Физическая культура и спорт»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>
            <a:endCxn id="55" idx="0"/>
          </p:cNvCxnSpPr>
          <p:nvPr/>
        </p:nvCxnSpPr>
        <p:spPr>
          <a:xfrm>
            <a:off x="6806963" y="1456978"/>
            <a:ext cx="1" cy="909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76256" y="1700808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 «Средства массовой информации»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>
            <a:endCxn id="70" idx="0"/>
          </p:cNvCxnSpPr>
          <p:nvPr/>
        </p:nvCxnSpPr>
        <p:spPr>
          <a:xfrm>
            <a:off x="7380312" y="1456978"/>
            <a:ext cx="0" cy="24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08304" y="2227511"/>
            <a:ext cx="136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03840" y="2996952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единительная линия 87"/>
          <p:cNvCxnSpPr>
            <a:endCxn id="78" idx="0"/>
          </p:cNvCxnSpPr>
          <p:nvPr/>
        </p:nvCxnSpPr>
        <p:spPr>
          <a:xfrm>
            <a:off x="7992380" y="1456978"/>
            <a:ext cx="1" cy="77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8676457" y="1456978"/>
            <a:ext cx="0" cy="1564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целях реализации Бюджетного послания Президента Российской Федерации от 13 июня 2013 года «О бюджетной политике в 2014-2016 годах» и повышения прозрачности бюджета и бюджетного процесса, начиная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текущего года, администрация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 будет составлять на регулярной основе аналитический документ «Бюджет для граждан».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– это сложный  и объемный документ, но в нашем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граждан» основные положения главного финансового документа муниципального образования изложены так, чтобы они стали доступными и понятными для всех жителей района. Каждый житель сможет понять из чего складываются поступления в доход бюджета и на какие цели и в каких объемах используются средства бюджета.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Учитывая что на протяжении ряда лет бюджет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имеет социальную направленность, 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составлении «Бюджета для граждан» сделан акцент на предоставление более полной информации о расходовании средств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отраслях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здравоохранения, физической культуры и спорта, культуры, кинематографии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изложенного материала дает возможность каждому сделать вывод об эффективности расходов бюджета.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Глава муниципального образования</a:t>
            </a:r>
          </a:p>
          <a:p>
            <a:pPr marL="45720" indent="0" algn="r"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45720" indent="0" algn="r"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В.И.Кадькало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99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68894984"/>
              </p:ext>
            </p:extLst>
          </p:nvPr>
        </p:nvGraphicFramePr>
        <p:xfrm>
          <a:off x="68712" y="103909"/>
          <a:ext cx="9061149" cy="64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295" y="908720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795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80312993"/>
              </p:ext>
            </p:extLst>
          </p:nvPr>
        </p:nvGraphicFramePr>
        <p:xfrm>
          <a:off x="107504" y="334451"/>
          <a:ext cx="8928992" cy="64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14172883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80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76244480"/>
              </p:ext>
            </p:extLst>
          </p:nvPr>
        </p:nvGraphicFramePr>
        <p:xfrm>
          <a:off x="107503" y="332954"/>
          <a:ext cx="8953645" cy="633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8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95341503"/>
              </p:ext>
            </p:extLst>
          </p:nvPr>
        </p:nvGraphicFramePr>
        <p:xfrm>
          <a:off x="0" y="103909"/>
          <a:ext cx="9061149" cy="66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295" y="908720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79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1615796"/>
              </p:ext>
            </p:extLst>
          </p:nvPr>
        </p:nvGraphicFramePr>
        <p:xfrm>
          <a:off x="107503" y="1196752"/>
          <a:ext cx="89289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32656"/>
            <a:ext cx="734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МО </a:t>
            </a:r>
            <a:r>
              <a:rPr lang="ru-RU" sz="2000" b="1" dirty="0" err="1" smtClean="0"/>
              <a:t>Гулькевичский</a:t>
            </a:r>
            <a:r>
              <a:rPr lang="ru-RU" sz="2000" b="1" dirty="0" smtClean="0"/>
              <a:t> район на социальную сферу на 1 жителя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96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457853" y="112474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52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00911841"/>
              </p:ext>
            </p:extLst>
          </p:nvPr>
        </p:nvGraphicFramePr>
        <p:xfrm>
          <a:off x="-12742" y="0"/>
          <a:ext cx="91567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9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0481074"/>
              </p:ext>
            </p:extLst>
          </p:nvPr>
        </p:nvGraphicFramePr>
        <p:xfrm>
          <a:off x="107504" y="1484784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32656"/>
            <a:ext cx="8640960" cy="97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Образование</a:t>
            </a:r>
          </a:p>
          <a:p>
            <a:pPr algn="ctr"/>
            <a:r>
              <a:rPr lang="ru-RU" dirty="0"/>
              <a:t>806,6 млн. рублей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5552" y="1303450"/>
            <a:ext cx="484632" cy="25334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303450"/>
            <a:ext cx="484632" cy="25334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81812" y="1304266"/>
            <a:ext cx="484632" cy="252526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812360" y="1304266"/>
            <a:ext cx="484632" cy="252526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Admin\Local Settings\Temporary Internet Files\Content.IE5\E2FPBUJ3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3" y="5229200"/>
            <a:ext cx="1238010" cy="123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8923719"/>
              </p:ext>
            </p:extLst>
          </p:nvPr>
        </p:nvGraphicFramePr>
        <p:xfrm>
          <a:off x="107504" y="95801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27212"/>
            <a:ext cx="713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Средняя заработная плата педагогических работников</a:t>
            </a:r>
          </a:p>
          <a:p>
            <a:pPr algn="ctr"/>
            <a:r>
              <a:rPr lang="ru-RU" sz="2000" b="1" dirty="0" smtClean="0"/>
              <a:t>образовательных учреждений, тыс. рублей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370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0398255"/>
              </p:ext>
            </p:extLst>
          </p:nvPr>
        </p:nvGraphicFramePr>
        <p:xfrm>
          <a:off x="107504" y="731838"/>
          <a:ext cx="8928992" cy="536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0308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985548"/>
              </p:ext>
            </p:extLst>
          </p:nvPr>
        </p:nvGraphicFramePr>
        <p:xfrm>
          <a:off x="107504" y="476672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202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551102"/>
              </p:ext>
            </p:extLst>
          </p:nvPr>
        </p:nvGraphicFramePr>
        <p:xfrm>
          <a:off x="107504" y="731838"/>
          <a:ext cx="8928992" cy="536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0017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13258248"/>
              </p:ext>
            </p:extLst>
          </p:nvPr>
        </p:nvGraphicFramePr>
        <p:xfrm>
          <a:off x="11910" y="0"/>
          <a:ext cx="91320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6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7569" y="543110"/>
            <a:ext cx="8860913" cy="5694202"/>
            <a:chOff x="169250" y="1199700"/>
            <a:chExt cx="8860913" cy="5460222"/>
          </a:xfrm>
        </p:grpSpPr>
        <p:sp>
          <p:nvSpPr>
            <p:cNvPr id="9" name="Полилиния 8"/>
            <p:cNvSpPr/>
            <p:nvPr/>
          </p:nvSpPr>
          <p:spPr>
            <a:xfrm>
              <a:off x="4535995" y="3038778"/>
              <a:ext cx="429118" cy="17777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77775"/>
                  </a:lnTo>
                  <a:lnTo>
                    <a:pt x="429118" y="17777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721270" y="3038779"/>
              <a:ext cx="814725" cy="1411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4725" y="0"/>
                  </a:moveTo>
                  <a:lnTo>
                    <a:pt x="814725" y="1782318"/>
                  </a:lnTo>
                  <a:lnTo>
                    <a:pt x="0" y="17823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85348" y="1199700"/>
              <a:ext cx="5760640" cy="1839078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25951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Культура, кинематография</a:t>
              </a:r>
              <a:r>
                <a:rPr lang="ru-RU" sz="2900" kern="1200" dirty="0" smtClean="0"/>
                <a:t>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/>
                <a:t>28,5 млн. рублей</a:t>
              </a:r>
              <a:endParaRPr lang="ru-RU" sz="29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9250" y="3429000"/>
              <a:ext cx="3552019" cy="1800201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08 01 Культура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15,7 млн. рублей</a:t>
              </a:r>
              <a:endParaRPr lang="ru-RU" sz="24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10059" y="4922688"/>
              <a:ext cx="3196817" cy="701497"/>
            </a:xfrm>
            <a:custGeom>
              <a:avLst/>
              <a:gdLst>
                <a:gd name="connsiteX0" fmla="*/ 0 w 3196817"/>
                <a:gd name="connsiteY0" fmla="*/ 0 h 613026"/>
                <a:gd name="connsiteX1" fmla="*/ 3196817 w 3196817"/>
                <a:gd name="connsiteY1" fmla="*/ 0 h 613026"/>
                <a:gd name="connsiteX2" fmla="*/ 3196817 w 3196817"/>
                <a:gd name="connsiteY2" fmla="*/ 613026 h 613026"/>
                <a:gd name="connsiteX3" fmla="*/ 0 w 3196817"/>
                <a:gd name="connsiteY3" fmla="*/ 613026 h 613026"/>
                <a:gd name="connsiteX4" fmla="*/ 0 w 3196817"/>
                <a:gd name="connsiteY4" fmla="*/ 0 h 6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613026">
                  <a:moveTo>
                    <a:pt x="0" y="0"/>
                  </a:moveTo>
                  <a:lnTo>
                    <a:pt x="3196817" y="0"/>
                  </a:lnTo>
                  <a:lnTo>
                    <a:pt x="3196817" y="613026"/>
                  </a:lnTo>
                  <a:lnTo>
                    <a:pt x="0" y="613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 предоставление субсидий бюджетным, автономным учреждениям культуры.</a:t>
              </a:r>
              <a:endParaRPr lang="ru-RU" sz="1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65114" y="3429001"/>
              <a:ext cx="3552019" cy="1800200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08 04 Другие вопросы в области культуры, кинематографии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12,8 млн. рублей</a:t>
              </a:r>
              <a:endParaRPr lang="ru-RU" sz="24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55" y="4922688"/>
              <a:ext cx="3672408" cy="1737234"/>
            </a:xfrm>
            <a:custGeom>
              <a:avLst/>
              <a:gdLst>
                <a:gd name="connsiteX0" fmla="*/ 0 w 3196817"/>
                <a:gd name="connsiteY0" fmla="*/ 0 h 1200881"/>
                <a:gd name="connsiteX1" fmla="*/ 3196817 w 3196817"/>
                <a:gd name="connsiteY1" fmla="*/ 0 h 1200881"/>
                <a:gd name="connsiteX2" fmla="*/ 3196817 w 3196817"/>
                <a:gd name="connsiteY2" fmla="*/ 1200881 h 1200881"/>
                <a:gd name="connsiteX3" fmla="*/ 0 w 3196817"/>
                <a:gd name="connsiteY3" fmla="*/ 1200881 h 1200881"/>
                <a:gd name="connsiteX4" fmla="*/ 0 w 3196817"/>
                <a:gd name="connsiteY4" fmla="*/ 0 h 120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1200881">
                  <a:moveTo>
                    <a:pt x="0" y="0"/>
                  </a:moveTo>
                  <a:lnTo>
                    <a:pt x="3196817" y="0"/>
                  </a:lnTo>
                  <a:lnTo>
                    <a:pt x="3196817" y="1200881"/>
                  </a:lnTo>
                  <a:lnTo>
                    <a:pt x="0" y="120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6985" rIns="27940" bIns="6985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   </a:t>
              </a:r>
              <a:r>
                <a:rPr lang="ru-RU" sz="1400" kern="1200" dirty="0" smtClean="0"/>
                <a:t>-обеспечение функций органов местного самоуправления – 1,4 млн. рублей;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   -обеспечение деятельности казенных учреждений – 7,8 млн. рублей;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   -на предоставление субсидий бюджетным учреждениям культуры – 3,6 млн. рублей.</a:t>
              </a:r>
              <a:endParaRPr lang="ru-RU" sz="1400" kern="12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862"/>
            <a:ext cx="2060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006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941621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млн.рублей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9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0147053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8306" y="467080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/>
              <a:t>Здравоохранение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52,4 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202323" y="1431553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29684" y="1431553"/>
            <a:ext cx="484632" cy="46368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380312" y="1431553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8209298"/>
              </p:ext>
            </p:extLst>
          </p:nvPr>
        </p:nvGraphicFramePr>
        <p:xfrm>
          <a:off x="107504" y="95801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27212"/>
            <a:ext cx="713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Средняя заработная плата медицинских работников,</a:t>
            </a:r>
          </a:p>
          <a:p>
            <a:pPr algn="ctr"/>
            <a:r>
              <a:rPr lang="ru-RU" sz="2000" b="1" dirty="0" smtClean="0"/>
              <a:t>тыс. рублей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073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461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9405499"/>
              </p:ext>
            </p:extLst>
          </p:nvPr>
        </p:nvGraphicFramePr>
        <p:xfrm>
          <a:off x="0" y="-4103"/>
          <a:ext cx="9144000" cy="68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4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1610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Структура расходов </a:t>
            </a:r>
            <a:r>
              <a:rPr lang="ru-RU" sz="2000" dirty="0">
                <a:solidFill>
                  <a:prstClr val="black"/>
                </a:solidFill>
                <a:effectLst/>
              </a:rPr>
              <a:t>на социальную </a:t>
            </a:r>
            <a:r>
              <a:rPr lang="ru-RU" sz="2000" dirty="0" smtClean="0">
                <a:solidFill>
                  <a:prstClr val="black"/>
                </a:solidFill>
                <a:effectLst/>
              </a:rPr>
              <a:t>политику</a:t>
            </a:r>
            <a:br>
              <a:rPr lang="ru-RU" sz="2000" dirty="0" smtClean="0">
                <a:solidFill>
                  <a:prstClr val="black"/>
                </a:solidFill>
                <a:effectLst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</a:rPr>
              <a:t>на 2014 год</a:t>
            </a:r>
            <a:endParaRPr lang="ru-RU" sz="2000" dirty="0">
              <a:solidFill>
                <a:prstClr val="black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0596320"/>
              </p:ext>
            </p:extLst>
          </p:nvPr>
        </p:nvGraphicFramePr>
        <p:xfrm>
          <a:off x="107504" y="1052736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219574"/>
              </p:ext>
            </p:extLst>
          </p:nvPr>
        </p:nvGraphicFramePr>
        <p:xfrm>
          <a:off x="179512" y="731838"/>
          <a:ext cx="8784976" cy="55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3434845"/>
              </p:ext>
            </p:extLst>
          </p:nvPr>
        </p:nvGraphicFramePr>
        <p:xfrm>
          <a:off x="0" y="0"/>
          <a:ext cx="9144000" cy="690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2" y="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1212703"/>
              </p:ext>
            </p:extLst>
          </p:nvPr>
        </p:nvGraphicFramePr>
        <p:xfrm>
          <a:off x="107504" y="332656"/>
          <a:ext cx="8928992" cy="626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44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29689190"/>
              </p:ext>
            </p:extLst>
          </p:nvPr>
        </p:nvGraphicFramePr>
        <p:xfrm>
          <a:off x="-12742" y="0"/>
          <a:ext cx="915674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99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0363336"/>
              </p:ext>
            </p:extLst>
          </p:nvPr>
        </p:nvGraphicFramePr>
        <p:xfrm>
          <a:off x="827584" y="1988840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6722" y="620688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/>
              <a:t>Физическая культура и спорт</a:t>
            </a:r>
            <a:endParaRPr lang="ru-RU" sz="3600" dirty="0"/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16,0 </a:t>
            </a:r>
            <a:r>
              <a:rPr lang="ru-RU" sz="2400" dirty="0"/>
              <a:t>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39752" y="1581219"/>
            <a:ext cx="484632" cy="551637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372200" y="1581219"/>
            <a:ext cx="484632" cy="551637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0698288"/>
              </p:ext>
            </p:extLst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32656"/>
            <a:ext cx="603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на национальную оборону</a:t>
            </a:r>
          </a:p>
          <a:p>
            <a:pPr algn="ctr"/>
            <a:r>
              <a:rPr lang="ru-RU" sz="2000" b="1" dirty="0" smtClean="0"/>
              <a:t>на 2014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91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4988132"/>
              </p:ext>
            </p:extLst>
          </p:nvPr>
        </p:nvGraphicFramePr>
        <p:xfrm>
          <a:off x="107504" y="1052736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9400" y="261610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на национальную </a:t>
            </a:r>
            <a:r>
              <a:rPr lang="ru-RU" sz="2000" b="1" dirty="0"/>
              <a:t>безопасность 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правоохранительную </a:t>
            </a:r>
            <a:r>
              <a:rPr lang="ru-RU" sz="2000" b="1" dirty="0"/>
              <a:t>деятельность</a:t>
            </a:r>
            <a:r>
              <a:rPr lang="ru-RU" sz="2000" b="1" dirty="0" smtClean="0"/>
              <a:t> на 2014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00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72512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26161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на национальную </a:t>
            </a:r>
            <a:r>
              <a:rPr lang="ru-RU" sz="2000" b="1" dirty="0" smtClean="0"/>
              <a:t>экономику</a:t>
            </a:r>
          </a:p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2014 </a:t>
            </a:r>
            <a:r>
              <a:rPr lang="ru-RU" sz="2000" b="1" dirty="0" smtClean="0"/>
              <a:t>год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932187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2962" y="26161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на </a:t>
            </a:r>
            <a:r>
              <a:rPr lang="ru-RU" sz="2000" b="1" dirty="0" smtClean="0"/>
              <a:t>сельское хозяйство и рыболовство</a:t>
            </a:r>
            <a:r>
              <a:rPr lang="ru-RU" sz="2000" b="1" dirty="0"/>
              <a:t> </a:t>
            </a:r>
            <a:r>
              <a:rPr lang="ru-RU" sz="2000" b="1" dirty="0" smtClean="0"/>
              <a:t>на </a:t>
            </a:r>
            <a:r>
              <a:rPr lang="ru-RU" sz="2000" b="1" dirty="0"/>
              <a:t>2014 </a:t>
            </a:r>
            <a:r>
              <a:rPr lang="ru-RU" sz="2000" b="1" dirty="0" smtClean="0"/>
              <a:t>год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0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9145699"/>
              </p:ext>
            </p:extLst>
          </p:nvPr>
        </p:nvGraphicFramePr>
        <p:xfrm>
          <a:off x="251520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63819"/>
            <a:ext cx="8980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на дорожное хозяйство, дорожные фонды и другие вопросы</a:t>
            </a:r>
          </a:p>
          <a:p>
            <a:pPr algn="ctr"/>
            <a:r>
              <a:rPr lang="ru-RU" sz="2000" b="1" dirty="0" smtClean="0"/>
              <a:t>в области национальной экономики на 2014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775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2804478"/>
              </p:ext>
            </p:extLst>
          </p:nvPr>
        </p:nvGraphicFramePr>
        <p:xfrm>
          <a:off x="755576" y="170080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762" y="62068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/>
              <a:t>Жилищно - </a:t>
            </a:r>
            <a:r>
              <a:rPr lang="ru-RU" sz="3600" dirty="0"/>
              <a:t>коммунальное </a:t>
            </a:r>
            <a:r>
              <a:rPr lang="ru-RU" sz="3600" dirty="0" smtClean="0"/>
              <a:t>хозяйство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35,2  </a:t>
            </a:r>
            <a:r>
              <a:rPr lang="ru-RU" sz="2400" dirty="0"/>
              <a:t>млн.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72200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457" y="40466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Начиная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текущего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финансовый орган будет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регулярной основе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отдельный аналитический документ «Бюджет для граждан», 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содержать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положения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бюджете и отчета о его исполнении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доступной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понятной форме.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58" y="1700808"/>
            <a:ext cx="884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держите в руках «Бюджет для граждан», который познакомит вас 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основными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положениями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проекта бюджета муниципального образования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2014 год и плановый период 2015-2016 годы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597" y="5085184"/>
            <a:ext cx="885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Граждане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 как налогоплательщики, и как потребители общественных благ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используются прозрачно и эффективно,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приносят конкретные 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для общества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и для каждой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семьи, для каждого человека.</a:t>
            </a:r>
            <a:endParaRPr lang="ru-RU" dirty="0"/>
          </a:p>
        </p:txBody>
      </p:sp>
      <p:pic>
        <p:nvPicPr>
          <p:cNvPr id="1027" name="Picture 3" descr="C:\Documents and Settings\Prohorov.GULK\Мои документы\Мои рисунки\2300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0126"/>
            <a:ext cx="2310680" cy="173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419872" y="354431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84168" y="3601965"/>
            <a:ext cx="171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БЮДЖЕТ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4288" y="2563915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Закон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017" y="2871692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Граждане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4773" y="3025580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Менеджмент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1423" y="3494243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Компании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1345" y="3390426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Финансы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4653" y="3236538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Экономика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9281" y="380202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Проекты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9215" y="3909741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Будущее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4247" y="4273841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Операции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3251" y="4501592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Правительство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8995" y="2725483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Бизнес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607" y="4175232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Президент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0280" y="4175231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Совет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Федерации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0341" y="4591000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Департаменты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484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Основные </a:t>
            </a:r>
            <a:r>
              <a:rPr lang="ru-RU" sz="3200" dirty="0" smtClean="0"/>
              <a:t>понятия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9144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Бюджет </a:t>
            </a:r>
            <a:r>
              <a:rPr lang="ru-RU" dirty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914399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Консолидированный </a:t>
            </a:r>
            <a:r>
              <a:rPr lang="ru-RU" dirty="0"/>
              <a:t>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399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Доходы </a:t>
            </a:r>
            <a:r>
              <a:rPr lang="ru-RU" dirty="0"/>
              <a:t>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54624"/>
            <a:ext cx="9144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Расходы </a:t>
            </a:r>
            <a:r>
              <a:rPr lang="ru-RU" dirty="0"/>
              <a:t>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89411"/>
            <a:ext cx="914399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Дефицит </a:t>
            </a:r>
            <a:r>
              <a:rPr lang="ru-RU" dirty="0"/>
              <a:t>бюджета - превышение расходов бюджета над его доходами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Профицит </a:t>
            </a:r>
            <a:r>
              <a:rPr lang="ru-RU" dirty="0"/>
              <a:t>бюджета - превышение доходов бюджета над его расходами.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582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8748959"/>
              </p:ext>
            </p:extLst>
          </p:nvPr>
        </p:nvGraphicFramePr>
        <p:xfrm>
          <a:off x="539552" y="1196752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404664"/>
            <a:ext cx="857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Структура консолидированного бюджета МО </a:t>
            </a:r>
            <a:r>
              <a:rPr lang="ru-RU" sz="2000" b="1" dirty="0" err="1" smtClean="0"/>
              <a:t>Гулькевичский</a:t>
            </a:r>
            <a:r>
              <a:rPr lang="ru-RU" sz="2000" b="1" dirty="0" smtClean="0"/>
              <a:t> район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924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Объём консолидированного бюджета </a:t>
            </a:r>
            <a:r>
              <a:rPr lang="ru-RU" sz="2000" dirty="0" err="1" smtClean="0">
                <a:effectLst/>
              </a:rPr>
              <a:t>Гулькевичского</a:t>
            </a:r>
            <a:r>
              <a:rPr lang="ru-RU" sz="2000" dirty="0" smtClean="0">
                <a:effectLst/>
              </a:rPr>
              <a:t> района по доходам на 2014 год в сравнении с уточнённым планом на 01.10.2013 года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60252758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9552" y="1526364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567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собственных </a:t>
            </a:r>
            <a:r>
              <a:rPr lang="ru-RU" sz="2000" dirty="0" smtClean="0">
                <a:effectLst/>
              </a:rPr>
              <a:t>доходов консолидированного </a:t>
            </a:r>
            <a:r>
              <a:rPr lang="ru-RU" sz="2000" dirty="0">
                <a:effectLst/>
              </a:rPr>
              <a:t>бюджета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Гулькевичского</a:t>
            </a:r>
            <a:r>
              <a:rPr lang="ru-RU" sz="2000" dirty="0" smtClean="0">
                <a:effectLst/>
              </a:rPr>
              <a:t> района </a:t>
            </a:r>
            <a:r>
              <a:rPr lang="ru-RU" sz="2000" dirty="0">
                <a:effectLst/>
              </a:rPr>
              <a:t>на </a:t>
            </a:r>
            <a:r>
              <a:rPr lang="ru-RU" sz="2000" dirty="0" smtClean="0">
                <a:effectLst/>
              </a:rPr>
              <a:t>2014 </a:t>
            </a:r>
            <a:r>
              <a:rPr lang="ru-RU" sz="2000" dirty="0">
                <a:effectLst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71666084"/>
              </p:ext>
            </p:extLst>
          </p:nvPr>
        </p:nvGraphicFramePr>
        <p:xfrm>
          <a:off x="323528" y="155679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71" y="14848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2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2567</Words>
  <Application>Microsoft Office PowerPoint</Application>
  <PresentationFormat>Экран (4:3)</PresentationFormat>
  <Paragraphs>380</Paragraphs>
  <Slides>47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Тема Office</vt:lpstr>
      <vt:lpstr>3_Воздушный поток</vt:lpstr>
      <vt:lpstr>1_Воздушный поток</vt:lpstr>
      <vt:lpstr>БЮДЖЕТ ДЛЯ ГРАЖДАН на 2014 и плановый период 2015-2016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Объём консолидированного бюджета Гулькевичского района по доходам на 2014 год в сравнении с уточнённым планом на 01.10.2013 года </vt:lpstr>
      <vt:lpstr>Структура собственных доходов консолидированного бюджета  Гулькевичского района на 2014 год</vt:lpstr>
      <vt:lpstr>Источники формирующие доходную часть бюджета</vt:lpstr>
      <vt:lpstr>Принцип формирования бюджета</vt:lpstr>
      <vt:lpstr>Нормативы отчисления по уровням бюджетной системы</vt:lpstr>
      <vt:lpstr>Перечень источников формирующих доходную часть бюджета МО Гулькевичский район на 2014 год </vt:lpstr>
      <vt:lpstr>Проект бюджета по доходам на 2014 год и плановый период 2015-2016 годы</vt:lpstr>
      <vt:lpstr>Структура доходной части бюджета МО Гулькевичский район на 2014 год</vt:lpstr>
      <vt:lpstr>Структура доходов бюджета МО Гулькевичский район на 2014 год </vt:lpstr>
      <vt:lpstr>Структура собственных доходов бюджета МО Гулькевичский район на 2014 год</vt:lpstr>
      <vt:lpstr>Динамика изменения бюджетных назначений на 2014 год в сравнении с ожидаемым исполнением 2013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социальную политику на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 Иванов</cp:lastModifiedBy>
  <cp:revision>306</cp:revision>
  <cp:lastPrinted>2013-11-21T12:57:14Z</cp:lastPrinted>
  <dcterms:created xsi:type="dcterms:W3CDTF">2010-07-07T11:58:04Z</dcterms:created>
  <dcterms:modified xsi:type="dcterms:W3CDTF">2013-11-28T05:12:36Z</dcterms:modified>
</cp:coreProperties>
</file>