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theme/themeOverride15.xml" ContentType="application/vnd.openxmlformats-officedocument.themeOverride+xml"/>
  <Override PartName="/ppt/drawings/drawing14.xml" ContentType="application/vnd.openxmlformats-officedocument.drawingml.chartshape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6.xml" ContentType="application/vnd.openxmlformats-officedocument.drawingml.chart+xml"/>
  <Override PartName="/ppt/theme/themeOverride16.xml" ContentType="application/vnd.openxmlformats-officedocument.themeOverride+xml"/>
  <Override PartName="/ppt/charts/chart27.xml" ContentType="application/vnd.openxmlformats-officedocument.drawingml.chart+xml"/>
  <Override PartName="/ppt/theme/themeOverride17.xml" ContentType="application/vnd.openxmlformats-officedocument.themeOverride+xml"/>
  <Override PartName="/ppt/drawings/drawing15.xml" ContentType="application/vnd.openxmlformats-officedocument.drawingml.chartshape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28.xml" ContentType="application/vnd.openxmlformats-officedocument.drawingml.chart+xml"/>
  <Override PartName="/ppt/theme/themeOverride18.xml" ContentType="application/vnd.openxmlformats-officedocument.themeOverride+xml"/>
  <Override PartName="/ppt/drawings/drawing16.xml" ContentType="application/vnd.openxmlformats-officedocument.drawingml.chartshapes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67"/>
  </p:notesMasterIdLst>
  <p:handoutMasterIdLst>
    <p:handoutMasterId r:id="rId68"/>
  </p:handoutMasterIdLst>
  <p:sldIdLst>
    <p:sldId id="400" r:id="rId4"/>
    <p:sldId id="422" r:id="rId5"/>
    <p:sldId id="416" r:id="rId6"/>
    <p:sldId id="417" r:id="rId7"/>
    <p:sldId id="412" r:id="rId8"/>
    <p:sldId id="414" r:id="rId9"/>
    <p:sldId id="434" r:id="rId10"/>
    <p:sldId id="435" r:id="rId11"/>
    <p:sldId id="430" r:id="rId12"/>
    <p:sldId id="393" r:id="rId13"/>
    <p:sldId id="403" r:id="rId14"/>
    <p:sldId id="402" r:id="rId15"/>
    <p:sldId id="407" r:id="rId16"/>
    <p:sldId id="431" r:id="rId17"/>
    <p:sldId id="404" r:id="rId18"/>
    <p:sldId id="432" r:id="rId19"/>
    <p:sldId id="419" r:id="rId20"/>
    <p:sldId id="439" r:id="rId21"/>
    <p:sldId id="429" r:id="rId22"/>
    <p:sldId id="420" r:id="rId23"/>
    <p:sldId id="423" r:id="rId24"/>
    <p:sldId id="421" r:id="rId25"/>
    <p:sldId id="406" r:id="rId26"/>
    <p:sldId id="409" r:id="rId27"/>
    <p:sldId id="408" r:id="rId28"/>
    <p:sldId id="425" r:id="rId29"/>
    <p:sldId id="424" r:id="rId30"/>
    <p:sldId id="438" r:id="rId31"/>
    <p:sldId id="426" r:id="rId32"/>
    <p:sldId id="427" r:id="rId33"/>
    <p:sldId id="428" r:id="rId34"/>
    <p:sldId id="433" r:id="rId35"/>
    <p:sldId id="415" r:id="rId36"/>
    <p:sldId id="436" r:id="rId37"/>
    <p:sldId id="365" r:id="rId38"/>
    <p:sldId id="368" r:id="rId39"/>
    <p:sldId id="339" r:id="rId40"/>
    <p:sldId id="367" r:id="rId41"/>
    <p:sldId id="390" r:id="rId42"/>
    <p:sldId id="369" r:id="rId43"/>
    <p:sldId id="370" r:id="rId44"/>
    <p:sldId id="437" r:id="rId45"/>
    <p:sldId id="440" r:id="rId46"/>
    <p:sldId id="396" r:id="rId47"/>
    <p:sldId id="397" r:id="rId48"/>
    <p:sldId id="398" r:id="rId49"/>
    <p:sldId id="371" r:id="rId50"/>
    <p:sldId id="372" r:id="rId51"/>
    <p:sldId id="374" r:id="rId52"/>
    <p:sldId id="376" r:id="rId53"/>
    <p:sldId id="399" r:id="rId54"/>
    <p:sldId id="377" r:id="rId55"/>
    <p:sldId id="441" r:id="rId56"/>
    <p:sldId id="378" r:id="rId57"/>
    <p:sldId id="380" r:id="rId58"/>
    <p:sldId id="382" r:id="rId59"/>
    <p:sldId id="383" r:id="rId60"/>
    <p:sldId id="384" r:id="rId61"/>
    <p:sldId id="385" r:id="rId62"/>
    <p:sldId id="386" r:id="rId63"/>
    <p:sldId id="388" r:id="rId64"/>
    <p:sldId id="387" r:id="rId65"/>
    <p:sldId id="389" r:id="rId6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9267" autoAdjust="0"/>
  </p:normalViewPr>
  <p:slideViewPr>
    <p:cSldViewPr>
      <p:cViewPr>
        <p:scale>
          <a:sx n="98" d="100"/>
          <a:sy n="98" d="100"/>
        </p:scale>
        <p:origin x="-348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openxmlformats.org/officeDocument/2006/relationships/image" Target="../media/image5.jpg"/><Relationship Id="rId1" Type="http://schemas.openxmlformats.org/officeDocument/2006/relationships/themeOverride" Target="../theme/themeOverride12.xml"/><Relationship Id="rId4" Type="http://schemas.openxmlformats.org/officeDocument/2006/relationships/chartUserShapes" Target="../drawings/drawing1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openxmlformats.org/officeDocument/2006/relationships/image" Target="../media/image7.jpg"/><Relationship Id="rId1" Type="http://schemas.openxmlformats.org/officeDocument/2006/relationships/themeOverride" Target="../theme/themeOverride14.xml"/><Relationship Id="rId4" Type="http://schemas.openxmlformats.org/officeDocument/2006/relationships/chartUserShapes" Target="../drawings/drawing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openxmlformats.org/officeDocument/2006/relationships/image" Target="../media/image8.JPG"/><Relationship Id="rId1" Type="http://schemas.openxmlformats.org/officeDocument/2006/relationships/themeOverride" Target="../theme/themeOverride15.xml"/><Relationship Id="rId4" Type="http://schemas.openxmlformats.org/officeDocument/2006/relationships/chartUserShapes" Target="../drawings/drawing1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1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openxmlformats.org/officeDocument/2006/relationships/image" Target="../media/image9.jpg"/><Relationship Id="rId1" Type="http://schemas.openxmlformats.org/officeDocument/2006/relationships/themeOverride" Target="../theme/themeOverride17.xml"/><Relationship Id="rId4" Type="http://schemas.openxmlformats.org/officeDocument/2006/relationships/chartUserShapes" Target="../drawings/drawing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openxmlformats.org/officeDocument/2006/relationships/image" Target="../media/image11.jpg"/><Relationship Id="rId1" Type="http://schemas.openxmlformats.org/officeDocument/2006/relationships/themeOverride" Target="../theme/themeOverride18.xml"/><Relationship Id="rId4" Type="http://schemas.openxmlformats.org/officeDocument/2006/relationships/chartUserShapes" Target="../drawings/drawing1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871720467970603E-2"/>
                  <c:y val="-5.173499240825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98445370476727E-2"/>
                  <c:y val="-6.1141354664296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93100389975502E-3"/>
                  <c:y val="-3.292226789615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Бюджет 2014</c:v>
                </c:pt>
                <c:pt idx="1">
                  <c:v>Бюджет 2015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1663.9</c:v>
                </c:pt>
                <c:pt idx="1">
                  <c:v>1554.5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142784"/>
        <c:axId val="111144320"/>
        <c:axId val="0"/>
      </c:bar3DChart>
      <c:catAx>
        <c:axId val="11114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11144320"/>
        <c:crosses val="autoZero"/>
        <c:auto val="1"/>
        <c:lblAlgn val="ctr"/>
        <c:lblOffset val="100"/>
        <c:noMultiLvlLbl val="0"/>
      </c:catAx>
      <c:valAx>
        <c:axId val="11114432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114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992672229201501E-2"/>
                  <c:y val="9.103738876034707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133672469440719"/>
                  <c:y val="2.63416786218600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84573888751203E-2"/>
                  <c:y val="-1.42635117837148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3382907597161568E-2"/>
                  <c:y val="-0.113839605583276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4701467168415339E-2"/>
                  <c:y val="-0.1676766188619943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4415041253725844"/>
                  <c:y val="-5.829002091555044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Штрафы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2.6</c:v>
                </c:pt>
                <c:pt idx="1">
                  <c:v>262.7</c:v>
                </c:pt>
                <c:pt idx="2">
                  <c:v>27.6</c:v>
                </c:pt>
                <c:pt idx="3">
                  <c:v>13.1</c:v>
                </c:pt>
                <c:pt idx="5">
                  <c:v>5.6</c:v>
                </c:pt>
                <c:pt idx="6">
                  <c:v>21.9</c:v>
                </c:pt>
                <c:pt idx="7">
                  <c:v>7</c:v>
                </c:pt>
                <c:pt idx="8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муниципального долга МО Гулькевичский район на 2015 год и плановый период 2016-2017 годы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35059560327282"/>
          <c:y val="1.346207938911562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2382379982936E-2"/>
                  <c:y val="-1.9133828171292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25412053151315E-2"/>
                  <c:y val="-7.6535312685170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222355465074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114.5</c:v>
                </c:pt>
                <c:pt idx="1">
                  <c:v>126.1</c:v>
                </c:pt>
                <c:pt idx="2">
                  <c:v>124.3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158825332195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190590398634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2382379982936E-2"/>
                  <c:y val="-3.8267656342585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86</c:v>
                </c:pt>
                <c:pt idx="1">
                  <c:v>86</c:v>
                </c:pt>
                <c:pt idx="2">
                  <c:v>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212706026575658E-2"/>
                  <c:y val="-3.4440890708326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19059039863488E-2"/>
                  <c:y val="-3.635427352545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25412053151315E-2"/>
                  <c:y val="-3.0614125074068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2.8</c:v>
                </c:pt>
                <c:pt idx="1">
                  <c:v>2.2000000000000002</c:v>
                </c:pt>
                <c:pt idx="2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34440064"/>
        <c:axId val="134441600"/>
        <c:axId val="0"/>
      </c:bar3DChart>
      <c:catAx>
        <c:axId val="1344400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4441600"/>
        <c:crosses val="autoZero"/>
        <c:auto val="1"/>
        <c:lblAlgn val="ctr"/>
        <c:lblOffset val="100"/>
        <c:noMultiLvlLbl val="0"/>
      </c:catAx>
      <c:valAx>
        <c:axId val="13444160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44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22162862568528"/>
          <c:y val="0.4170589980292157"/>
          <c:w val="0.28136884185438293"/>
          <c:h val="0.271979081151386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1368832581821"/>
          <c:y val="9.6841370353145023E-2"/>
          <c:w val="0.75224927115377982"/>
          <c:h val="0.79917514749487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 млрд.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0817542404953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612748008841929E-3"/>
                  <c:y val="9.1080527019181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04249336280643E-2"/>
                  <c:y val="-9.1080527019181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2254960176838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408498672561844E-3"/>
                  <c:y val="-1.3662079052877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724674269908708E-2"/>
                  <c:y val="9.10787340954215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204249336280643E-2"/>
                  <c:y val="4.55402635095908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408498672561284E-3"/>
                  <c:y val="9.1080527019181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2806374004421075E-2"/>
                  <c:y val="9.1080527019181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1089.0999999999999</c:v>
                </c:pt>
                <c:pt idx="1">
                  <c:v>1043</c:v>
                </c:pt>
                <c:pt idx="2">
                  <c:v>1101</c:v>
                </c:pt>
                <c:pt idx="3">
                  <c:v>1281.7</c:v>
                </c:pt>
                <c:pt idx="4">
                  <c:v>1605.9</c:v>
                </c:pt>
                <c:pt idx="5">
                  <c:v>1756</c:v>
                </c:pt>
                <c:pt idx="6">
                  <c:v>1663.9</c:v>
                </c:pt>
                <c:pt idx="7">
                  <c:v>1554.5</c:v>
                </c:pt>
                <c:pt idx="8">
                  <c:v>1534.4</c:v>
                </c:pt>
                <c:pt idx="9">
                  <c:v>1534.1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88864"/>
        <c:axId val="135190400"/>
      </c:barChart>
      <c:catAx>
        <c:axId val="13518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190400"/>
        <c:crosses val="autoZero"/>
        <c:auto val="1"/>
        <c:lblAlgn val="ctr"/>
        <c:lblOffset val="100"/>
        <c:noMultiLvlLbl val="0"/>
      </c:catAx>
      <c:valAx>
        <c:axId val="1351904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51888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>
                <a:latin typeface="+mj-lt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2771338248391345"/>
          <c:y val="1.3662079052877266E-2"/>
          <c:w val="0.40918244967316936"/>
          <c:h val="6.07756331620613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9751272847078"/>
          <c:y val="0.10139539670410411"/>
          <c:w val="0.75224927115377982"/>
          <c:h val="0.79917514749487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 млн. руб.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3.0408498672561844E-3"/>
                  <c:y val="-1.3662079052877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163399469024514E-2"/>
                  <c:y val="-1.5939092228356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0816997345122569E-3"/>
                  <c:y val="-2.2770131754795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1225496017683858E-3"/>
                  <c:y val="2.2770131754795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8888073738933335E-2"/>
                  <c:y val="9.1080527019181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925.6</c:v>
                </c:pt>
                <c:pt idx="1">
                  <c:v>774.5</c:v>
                </c:pt>
                <c:pt idx="2">
                  <c:v>841.5</c:v>
                </c:pt>
                <c:pt idx="3">
                  <c:v>1008.1</c:v>
                </c:pt>
                <c:pt idx="4">
                  <c:v>1260</c:v>
                </c:pt>
                <c:pt idx="5">
                  <c:v>1422.8</c:v>
                </c:pt>
                <c:pt idx="6">
                  <c:v>1294.9000000000001</c:v>
                </c:pt>
                <c:pt idx="7">
                  <c:v>1275.0999999999999</c:v>
                </c:pt>
                <c:pt idx="8">
                  <c:v>1255</c:v>
                </c:pt>
                <c:pt idx="9">
                  <c:v>1254.7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61216"/>
        <c:axId val="135562752"/>
      </c:barChart>
      <c:catAx>
        <c:axId val="13556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562752"/>
        <c:crosses val="autoZero"/>
        <c:auto val="1"/>
        <c:lblAlgn val="ctr"/>
        <c:lblOffset val="100"/>
        <c:noMultiLvlLbl val="0"/>
      </c:catAx>
      <c:valAx>
        <c:axId val="1355627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55612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300042602793238"/>
          <c:y val="1.8662278718112078E-2"/>
          <c:w val="0.38488331045654428"/>
          <c:h val="5.53459836261770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99751272847078"/>
          <c:y val="0.10139539670410411"/>
          <c:w val="0.75224927115377982"/>
          <c:h val="0.79917514749487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всего млн. руб.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3.0408807623525701E-3"/>
                  <c:y val="1.3294465287345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008077059538187E-2"/>
                  <c:y val="-5.57109021995364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369835251280323E-3"/>
                  <c:y val="3.94373298475309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1225496017683858E-3"/>
                  <c:y val="2.2770131754795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8888073738933335E-2"/>
                  <c:y val="9.1080527019181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1004.2</c:v>
                </c:pt>
                <c:pt idx="1">
                  <c:v>783.8</c:v>
                </c:pt>
                <c:pt idx="2">
                  <c:v>876.2</c:v>
                </c:pt>
                <c:pt idx="3">
                  <c:v>1012.5</c:v>
                </c:pt>
                <c:pt idx="4">
                  <c:v>1272.5</c:v>
                </c:pt>
                <c:pt idx="5">
                  <c:v>1517.7</c:v>
                </c:pt>
                <c:pt idx="6">
                  <c:v>1314.1</c:v>
                </c:pt>
                <c:pt idx="7">
                  <c:v>1283</c:v>
                </c:pt>
                <c:pt idx="8">
                  <c:v>1251.9000000000001</c:v>
                </c:pt>
                <c:pt idx="9">
                  <c:v>1252.2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61568"/>
        <c:axId val="135263360"/>
      </c:barChart>
      <c:catAx>
        <c:axId val="13526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263360"/>
        <c:crosses val="autoZero"/>
        <c:auto val="1"/>
        <c:lblAlgn val="ctr"/>
        <c:lblOffset val="100"/>
        <c:noMultiLvlLbl val="0"/>
      </c:catAx>
      <c:valAx>
        <c:axId val="1352633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52615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300042602793238"/>
          <c:y val="1.8662278718112078E-2"/>
          <c:w val="0.38488331045654428"/>
          <c:h val="5.53459836261770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Бюджет МО Гулькевичский район на 2015 год и плановый период 2016-2017 годы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44630100346569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952678446517E-2"/>
                  <c:y val="-4.115283487019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8063184988615E-2"/>
                  <c:y val="-2.155624683677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1283</c:v>
                </c:pt>
                <c:pt idx="1">
                  <c:v>1251.9000000000001</c:v>
                </c:pt>
                <c:pt idx="2">
                  <c:v>1252.2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750784"/>
        <c:axId val="135752320"/>
        <c:axId val="0"/>
      </c:bar3DChart>
      <c:catAx>
        <c:axId val="135750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5752320"/>
        <c:crosses val="autoZero"/>
        <c:auto val="1"/>
        <c:lblAlgn val="ctr"/>
        <c:lblOffset val="100"/>
        <c:noMultiLvlLbl val="0"/>
      </c:catAx>
      <c:valAx>
        <c:axId val="13575232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575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МО </a:t>
            </a:r>
            <a:r>
              <a:rPr lang="ru-RU" sz="2000" b="1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 на 2015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207995258591338"/>
          <c:y val="1.189339584077646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28165508491889"/>
          <c:y val="0.3097210143955908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36"/>
          <c:dLbls>
            <c:dLbl>
              <c:idx val="0"/>
              <c:layout>
                <c:manualLayout>
                  <c:x val="-5.0574913719264168E-2"/>
                  <c:y val="-2.560730800026050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3966897943239285E-2"/>
                  <c:y val="-0.1250314460589947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5968933559353621E-2"/>
                  <c:y val="-2.03009052633998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465064365608122E-2"/>
                  <c:y val="4.829188838532627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3985977364522232"/>
                  <c:y val="2.72836373563134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0.1430655337036517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8291005300486328E-2"/>
                  <c:y val="3.95609932202961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0930909110457261"/>
                  <c:y val="-1.90000900589160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5.9052130408449241E-2"/>
                  <c:y val="-7.284767384999681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2.8975275148639397E-3"/>
                  <c:y val="-0.1261407007457721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9.2093486028434118E-2"/>
                  <c:y val="-8.722791320692933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 общего характера бюджетам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133.9</c:v>
                </c:pt>
                <c:pt idx="1">
                  <c:v>3.6</c:v>
                </c:pt>
                <c:pt idx="2">
                  <c:v>25.6</c:v>
                </c:pt>
                <c:pt idx="3">
                  <c:v>31.5</c:v>
                </c:pt>
                <c:pt idx="4">
                  <c:v>846.9</c:v>
                </c:pt>
                <c:pt idx="5">
                  <c:v>30.3</c:v>
                </c:pt>
                <c:pt idx="6">
                  <c:v>71.8</c:v>
                </c:pt>
                <c:pt idx="7">
                  <c:v>83.2</c:v>
                </c:pt>
                <c:pt idx="8">
                  <c:v>16.100000000000001</c:v>
                </c:pt>
                <c:pt idx="9">
                  <c:v>1</c:v>
                </c:pt>
                <c:pt idx="10">
                  <c:v>16.399999999999999</c:v>
                </c:pt>
                <c:pt idx="11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 на социальную сферу на 2015 год </a:t>
            </a:r>
            <a:r>
              <a:rPr lang="ru-RU" sz="20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и плановый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период 2016-2017 годы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b="1" i="0" u="none" strike="noStrike" baseline="0" dirty="0" smtClean="0">
              <a:effectLst/>
            </a:endParaRPr>
          </a:p>
        </c:rich>
      </c:tx>
      <c:layout>
        <c:manualLayout>
          <c:xMode val="edge"/>
          <c:yMode val="edge"/>
          <c:x val="0.15518698922494908"/>
          <c:y val="1.513318433193832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791548023179401E-2"/>
          <c:y val="0.23517865298917404"/>
          <c:w val="0.89251148554583093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1045.3</c:v>
                </c:pt>
                <c:pt idx="1">
                  <c:v>1021.8</c:v>
                </c:pt>
                <c:pt idx="2">
                  <c:v>1022.8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370048"/>
        <c:axId val="136371584"/>
        <c:axId val="0"/>
      </c:bar3DChart>
      <c:catAx>
        <c:axId val="136370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6371584"/>
        <c:crosses val="autoZero"/>
        <c:auto val="1"/>
        <c:lblAlgn val="ctr"/>
        <c:lblOffset val="100"/>
        <c:noMultiLvlLbl val="0"/>
      </c:catAx>
      <c:valAx>
        <c:axId val="13637158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637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 на социальную сферу на 2015 год и плановый период 2016-2017 годы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35059560327282"/>
          <c:y val="1.346207938911562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846.9</c:v>
                </c:pt>
                <c:pt idx="1">
                  <c:v>814.4</c:v>
                </c:pt>
                <c:pt idx="2">
                  <c:v>810.4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30.3</c:v>
                </c:pt>
                <c:pt idx="1">
                  <c:v>31.4</c:v>
                </c:pt>
                <c:pt idx="2">
                  <c:v>31.4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71.8</c:v>
                </c:pt>
                <c:pt idx="1">
                  <c:v>72.3</c:v>
                </c:pt>
                <c:pt idx="2">
                  <c:v>71.8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83.2</c:v>
                </c:pt>
                <c:pt idx="1">
                  <c:v>88</c:v>
                </c:pt>
                <c:pt idx="2">
                  <c:v>93.5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16.100000000000001</c:v>
                </c:pt>
                <c:pt idx="1">
                  <c:v>15.7</c:v>
                </c:pt>
                <c:pt idx="2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36176768"/>
        <c:axId val="136178304"/>
        <c:axId val="0"/>
      </c:bar3DChart>
      <c:catAx>
        <c:axId val="136176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6178304"/>
        <c:crosses val="autoZero"/>
        <c:auto val="1"/>
        <c:lblAlgn val="ctr"/>
        <c:lblOffset val="100"/>
        <c:noMultiLvlLbl val="0"/>
      </c:catAx>
      <c:valAx>
        <c:axId val="13617830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6176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47740752819584E-2"/>
          <c:y val="4.463499782075496E-2"/>
          <c:w val="0.89874646544649162"/>
          <c:h val="0.853161400869988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9.6999999999999993</c:v>
                </c:pt>
                <c:pt idx="1">
                  <c:v>10.5</c:v>
                </c:pt>
                <c:pt idx="2">
                  <c:v>10.3</c:v>
                </c:pt>
                <c:pt idx="3">
                  <c:v>10.3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634944"/>
        <c:axId val="137636480"/>
      </c:lineChart>
      <c:catAx>
        <c:axId val="13763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7636480"/>
        <c:crosses val="autoZero"/>
        <c:auto val="1"/>
        <c:lblAlgn val="ctr"/>
        <c:lblOffset val="100"/>
        <c:noMultiLvlLbl val="0"/>
      </c:catAx>
      <c:valAx>
        <c:axId val="13763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63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31623995183335"/>
          <c:y val="0.5100245271892867"/>
          <c:w val="8.071795786131283E-3"/>
          <c:h val="7.2422508610154424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Объём бюджетов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 на 2015 год в сравнении </a:t>
            </a:r>
          </a:p>
          <a:p>
            <a:pPr>
              <a:defRPr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с уточнённым планом на 10.10.2014г.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196635510047257"/>
          <c:y val="1.1677545275773967E-2"/>
        </c:manualLayout>
      </c:layout>
      <c:overlay val="0"/>
    </c:title>
    <c:autoTitleDeleted val="0"/>
    <c:view3D>
      <c:rotX val="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10.10.2014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533287238770426E-2"/>
                  <c:y val="-2.6610551106577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826183069189645E-2"/>
                  <c:y val="6.1149266613377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1E-3"/>
                  <c:y val="-4.0425310033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8286E-3"/>
                  <c:y val="5.7750442904972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9E-3"/>
                  <c:y val="5.7750442904971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Поселения</c:v>
                </c:pt>
                <c:pt idx="1">
                  <c:v>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369.1</c:v>
                </c:pt>
                <c:pt idx="1">
                  <c:v>1294.9000000000001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бюджета на 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270311855391735E-2"/>
                  <c:y val="6.3910806847884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303644244406238E-2"/>
                  <c:y val="-3.4888582119195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3.2725250979483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Поселения</c:v>
                </c:pt>
                <c:pt idx="1">
                  <c:v>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279.39999999999998</c:v>
                </c:pt>
                <c:pt idx="1">
                  <c:v>1275.0999999999999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859968"/>
        <c:axId val="111878144"/>
        <c:axId val="0"/>
      </c:bar3DChart>
      <c:catAx>
        <c:axId val="11185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1878144"/>
        <c:crosses val="autoZero"/>
        <c:auto val="1"/>
        <c:lblAlgn val="ctr"/>
        <c:lblOffset val="100"/>
        <c:noMultiLvlLbl val="0"/>
      </c:catAx>
      <c:valAx>
        <c:axId val="11187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859968"/>
        <c:crosses val="autoZero"/>
        <c:crossBetween val="between"/>
        <c:minorUnit val="1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 на образование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на 2015 год </a:t>
            </a:r>
            <a:r>
              <a:rPr lang="ru-RU" sz="20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и плановый период 2016-2017 годы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708448485280027"/>
          <c:y val="0.05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9917564566086"/>
          <c:y val="0.23517865298917404"/>
          <c:w val="0.8719983592417476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846.9</c:v>
                </c:pt>
                <c:pt idx="1">
                  <c:v>814.4</c:v>
                </c:pt>
                <c:pt idx="2">
                  <c:v>810.4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679616"/>
        <c:axId val="137681152"/>
        <c:axId val="0"/>
      </c:bar3DChart>
      <c:catAx>
        <c:axId val="137679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7681152"/>
        <c:crosses val="autoZero"/>
        <c:auto val="1"/>
        <c:lblAlgn val="ctr"/>
        <c:lblOffset val="100"/>
        <c:noMultiLvlLbl val="0"/>
      </c:catAx>
      <c:valAx>
        <c:axId val="13768115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7679616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46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8479846325318"/>
          <c:y val="2.6945308545964029E-2"/>
          <c:w val="0.60036664832939712"/>
          <c:h val="0.87833797787900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 дошкольного образования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22.3</c:v>
                </c:pt>
                <c:pt idx="1">
                  <c:v>24.9</c:v>
                </c:pt>
                <c:pt idx="2">
                  <c:v>27.8</c:v>
                </c:pt>
                <c:pt idx="3">
                  <c:v>30.9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Учреждения дополнительного образования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21.3</c:v>
                </c:pt>
                <c:pt idx="1">
                  <c:v>25.2</c:v>
                </c:pt>
                <c:pt idx="2">
                  <c:v>29.8</c:v>
                </c:pt>
                <c:pt idx="3">
                  <c:v>36.799999999999997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Учреждения общего образования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27.2</c:v>
                </c:pt>
                <c:pt idx="1">
                  <c:v>29.6</c:v>
                </c:pt>
                <c:pt idx="2">
                  <c:v>33.200000000000003</c:v>
                </c:pt>
                <c:pt idx="3">
                  <c:v>36.799999999999997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Средняя заработная плата в крае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26.6</c:v>
                </c:pt>
                <c:pt idx="1">
                  <c:v>29.6</c:v>
                </c:pt>
                <c:pt idx="2">
                  <c:v>33.1</c:v>
                </c:pt>
                <c:pt idx="3">
                  <c:v>36.799999999999997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74848"/>
        <c:axId val="138580736"/>
      </c:barChart>
      <c:catAx>
        <c:axId val="138574848"/>
        <c:scaling>
          <c:orientation val="minMax"/>
        </c:scaling>
        <c:delete val="0"/>
        <c:axPos val="l"/>
        <c:majorTickMark val="out"/>
        <c:minorTickMark val="none"/>
        <c:tickLblPos val="nextTo"/>
        <c:crossAx val="138580736"/>
        <c:crosses val="autoZero"/>
        <c:auto val="1"/>
        <c:lblAlgn val="ctr"/>
        <c:lblOffset val="100"/>
        <c:noMultiLvlLbl val="0"/>
      </c:catAx>
      <c:valAx>
        <c:axId val="138580736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3857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28343624901892"/>
          <c:y val="9.8063949684602955E-2"/>
          <c:w val="0.27187189774612858"/>
          <c:h val="0.693722302460220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Численность воспитанников в дошкольных образовательных учреждениях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воспитанников в дошкольных образовательных учреждениях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0099702183631E-2"/>
                  <c:y val="-2.842529028484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23330024262537E-2"/>
                  <c:y val="-9.4750345894717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45663026688791E-2"/>
                  <c:y val="-2.8425103768415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563310169837761E-3"/>
                  <c:y val="-1.4212551884207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78664019410029E-2"/>
                  <c:y val="-2.605634512104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116650121312687E-3"/>
                  <c:y val="-1.658131053157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 (ожидаемая)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3464</c:v>
                </c:pt>
                <c:pt idx="1">
                  <c:v>3801</c:v>
                </c:pt>
                <c:pt idx="2">
                  <c:v>3840</c:v>
                </c:pt>
                <c:pt idx="3">
                  <c:v>4371</c:v>
                </c:pt>
                <c:pt idx="4">
                  <c:v>4591</c:v>
                </c:pt>
                <c:pt idx="5">
                  <c:v>4691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492160"/>
        <c:axId val="138493952"/>
        <c:axId val="0"/>
      </c:bar3DChart>
      <c:catAx>
        <c:axId val="13849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38493952"/>
        <c:crosses val="autoZero"/>
        <c:auto val="1"/>
        <c:lblAlgn val="ctr"/>
        <c:lblOffset val="100"/>
        <c:noMultiLvlLbl val="0"/>
      </c:catAx>
      <c:valAx>
        <c:axId val="13849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49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Численность обучающихся по программам общего образования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программам общего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563310169837761E-3"/>
                  <c:y val="-4.500641429999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800997021836284E-2"/>
                  <c:y val="-4.500641429999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339980145575228E-3"/>
                  <c:y val="-4.7375172947358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669990072787614E-3"/>
                  <c:y val="-3.7900138357886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223330024262642E-2"/>
                  <c:y val="-2.368758647367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9563310169837761E-3"/>
                  <c:y val="-2.1318827826311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 (ожидаемая)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9168</c:v>
                </c:pt>
                <c:pt idx="1">
                  <c:v>9168</c:v>
                </c:pt>
                <c:pt idx="2">
                  <c:v>9358</c:v>
                </c:pt>
                <c:pt idx="3">
                  <c:v>9611</c:v>
                </c:pt>
                <c:pt idx="4">
                  <c:v>9460</c:v>
                </c:pt>
                <c:pt idx="5">
                  <c:v>9460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699904"/>
        <c:axId val="138701440"/>
        <c:axId val="0"/>
      </c:bar3DChart>
      <c:catAx>
        <c:axId val="138699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8701440"/>
        <c:crosses val="autoZero"/>
        <c:auto val="1"/>
        <c:lblAlgn val="ctr"/>
        <c:lblOffset val="100"/>
        <c:noMultiLvlLbl val="0"/>
      </c:catAx>
      <c:valAx>
        <c:axId val="13870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69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 на культуру, кинематографию на 2015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538109617627473"/>
          <c:y val="2.788553514144065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667759260778115E-2"/>
          <c:y val="0.22902595508894721"/>
          <c:w val="0.9044000775726123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30.3</c:v>
                </c:pt>
                <c:pt idx="1">
                  <c:v>31.4</c:v>
                </c:pt>
                <c:pt idx="2">
                  <c:v>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350016"/>
        <c:axId val="139351552"/>
        <c:axId val="0"/>
      </c:bar3DChart>
      <c:catAx>
        <c:axId val="139350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9351552"/>
        <c:crosses val="autoZero"/>
        <c:auto val="1"/>
        <c:lblAlgn val="ctr"/>
        <c:lblOffset val="100"/>
        <c:noMultiLvlLbl val="0"/>
      </c:catAx>
      <c:valAx>
        <c:axId val="13935155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9350016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46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бюджета МО </a:t>
            </a:r>
            <a:r>
              <a:rPr lang="ru-RU" sz="2000" b="1" i="0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 на здравоохранение на 2014 год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51487314085739"/>
          <c:y val="5.16497521143190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330489938757653E-2"/>
          <c:y val="0.20925269757946924"/>
          <c:w val="0.90832392825896768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71.8</c:v>
                </c:pt>
                <c:pt idx="1">
                  <c:v>72.3</c:v>
                </c:pt>
                <c:pt idx="2">
                  <c:v>71.8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038272"/>
        <c:axId val="138040064"/>
        <c:axId val="0"/>
      </c:bar3DChart>
      <c:catAx>
        <c:axId val="13803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8040064"/>
        <c:crosses val="autoZero"/>
        <c:auto val="1"/>
        <c:lblAlgn val="ctr"/>
        <c:lblOffset val="100"/>
        <c:noMultiLvlLbl val="0"/>
      </c:catAx>
      <c:valAx>
        <c:axId val="13804006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8038272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5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18479846325318"/>
          <c:y val="2.6945308545964029E-2"/>
          <c:w val="0.60036664832939712"/>
          <c:h val="0.87833797787900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34.799999999999997</c:v>
                </c:pt>
                <c:pt idx="1">
                  <c:v>40.6</c:v>
                </c:pt>
                <c:pt idx="2">
                  <c:v>52.9</c:v>
                </c:pt>
                <c:pt idx="3">
                  <c:v>73.599999999999994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медицинский персонал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20.3</c:v>
                </c:pt>
                <c:pt idx="1">
                  <c:v>23.5</c:v>
                </c:pt>
                <c:pt idx="2">
                  <c:v>28.6</c:v>
                </c:pt>
                <c:pt idx="3">
                  <c:v>36.799999999999997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Младший медицинский персонал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13.6</c:v>
                </c:pt>
                <c:pt idx="1">
                  <c:v>15.5</c:v>
                </c:pt>
                <c:pt idx="2">
                  <c:v>23.3</c:v>
                </c:pt>
                <c:pt idx="3">
                  <c:v>36.799999999999997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Средняя заработная плата в крае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26.6</c:v>
                </c:pt>
                <c:pt idx="1">
                  <c:v>29.6</c:v>
                </c:pt>
                <c:pt idx="2">
                  <c:v>33.1</c:v>
                </c:pt>
                <c:pt idx="3">
                  <c:v>36.799999999999997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14080"/>
        <c:axId val="139281536"/>
      </c:barChart>
      <c:catAx>
        <c:axId val="138014080"/>
        <c:scaling>
          <c:orientation val="minMax"/>
        </c:scaling>
        <c:delete val="0"/>
        <c:axPos val="l"/>
        <c:majorTickMark val="out"/>
        <c:minorTickMark val="none"/>
        <c:tickLblPos val="nextTo"/>
        <c:crossAx val="139281536"/>
        <c:crosses val="autoZero"/>
        <c:auto val="1"/>
        <c:lblAlgn val="ctr"/>
        <c:lblOffset val="100"/>
        <c:noMultiLvlLbl val="0"/>
      </c:catAx>
      <c:valAx>
        <c:axId val="139281536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3801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28343624901892"/>
          <c:y val="8.826565566788877E-2"/>
          <c:w val="0.27471656375098108"/>
          <c:h val="0.736164345936871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бюджета МО </a:t>
            </a:r>
            <a:r>
              <a:rPr lang="ru-RU" sz="2000" b="1" i="0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 на социальную политику на 2015 год и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плановый период 2016-2017 годы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303523208847039"/>
          <c:y val="4.798995293425353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55282152230971E-2"/>
          <c:y val="0.21111895289242963"/>
          <c:w val="0.91110170603674545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83.2</c:v>
                </c:pt>
                <c:pt idx="1">
                  <c:v>88</c:v>
                </c:pt>
                <c:pt idx="2">
                  <c:v>93.5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815552"/>
        <c:axId val="139817344"/>
        <c:axId val="0"/>
      </c:bar3DChart>
      <c:catAx>
        <c:axId val="139815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9817344"/>
        <c:crosses val="autoZero"/>
        <c:auto val="1"/>
        <c:lblAlgn val="ctr"/>
        <c:lblOffset val="100"/>
        <c:noMultiLvlLbl val="0"/>
      </c:catAx>
      <c:valAx>
        <c:axId val="1398173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9815552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40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бюджета МО </a:t>
            </a:r>
            <a:r>
              <a:rPr lang="ru-RU" sz="2000" b="1" i="0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 на физическую культуру и спорт на 2015 год и плановый период 2016-2017 годы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023444212162826"/>
          <c:y val="2.949898359565231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97824837698819E-2"/>
          <c:y val="0.21295643233543779"/>
          <c:w val="0.90251139542863601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16.100000000000001</c:v>
                </c:pt>
                <c:pt idx="1">
                  <c:v>15.7</c:v>
                </c:pt>
                <c:pt idx="2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155904"/>
        <c:axId val="139657216"/>
        <c:axId val="0"/>
      </c:bar3DChart>
      <c:catAx>
        <c:axId val="32155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9657216"/>
        <c:crosses val="autoZero"/>
        <c:auto val="1"/>
        <c:lblAlgn val="ctr"/>
        <c:lblOffset val="100"/>
        <c:noMultiLvlLbl val="0"/>
      </c:catAx>
      <c:valAx>
        <c:axId val="13965721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2155904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33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3936442959329296"/>
                  <c:y val="-0.191972950717894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126097100322152E-2"/>
                  <c:y val="-2.15400903167621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092509664168368"/>
                  <c:y val="9.75594215021860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61.4</c:v>
                </c:pt>
                <c:pt idx="1">
                  <c:v>4.2</c:v>
                </c:pt>
                <c:pt idx="2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532428020818205E-2"/>
          <c:y val="0.22963610103927845"/>
          <c:w val="0.83195172046410792"/>
          <c:h val="0.708278625607255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2738178663909131"/>
                  <c:y val="-0.235100961004332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154495654329007"/>
                  <c:y val="3.82040884346183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74269240739633E-2"/>
                  <c:y val="-2.3014803910676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436897324798669E-2"/>
                  <c:y val="-4.53421842017553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745828811043788"/>
                  <c:y val="-2.62016341618608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64.7</c:v>
                </c:pt>
                <c:pt idx="1">
                  <c:v>15.4</c:v>
                </c:pt>
                <c:pt idx="2">
                  <c:v>5.2</c:v>
                </c:pt>
                <c:pt idx="3">
                  <c:v>4.4000000000000004</c:v>
                </c:pt>
                <c:pt idx="4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26082856890545"/>
          <c:y val="0.16300792967448061"/>
          <c:w val="0.81351217386102403"/>
          <c:h val="0.71193015590860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854973379026262"/>
                  <c:y val="7.25908926785912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899196806415449"/>
                  <c:y val="-3.44721798588035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67.3</c:v>
                </c:pt>
                <c:pt idx="1">
                  <c:v>11</c:v>
                </c:pt>
                <c:pt idx="2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982049762558761E-3"/>
          <c:y val="0.18103877777512589"/>
          <c:w val="0.99020170598328583"/>
          <c:h val="0.80420016393959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2974840402348456"/>
                  <c:y val="-0.286539505716126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951894233973983E-2"/>
                  <c:y val="4.19013580276380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93487903053506"/>
                  <c:y val="-2.9236974629467336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85.9</c:v>
                </c:pt>
                <c:pt idx="1">
                  <c:v>11.9</c:v>
                </c:pt>
                <c:pt idx="2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2635338713552249E-3"/>
                  <c:y val="-0.403730302108139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НДФЛ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346,6; 58%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992672229201501E-2"/>
                  <c:y val="9.10373887603470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ЕНВД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27,6; 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133672469440719"/>
                  <c:y val="2.6341678621860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ЕСХН; </a:t>
                    </a:r>
                    <a:r>
                      <a:rPr lang="ru-RU" dirty="0" smtClean="0"/>
                      <a:t>23,8; 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5898423442029711E-3"/>
                  <c:y val="-0.130689182683405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84573888751203E-2"/>
                  <c:y val="-1.42635117837148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82,6; 14%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3382907597161568E-2"/>
                  <c:y val="-0.113839605583276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635749399164575E-2"/>
                  <c:y val="-0.1191111615617588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4415041253725844"/>
                  <c:y val="-5.829002091555044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Акцизы</c:v>
                </c:pt>
                <c:pt idx="5">
                  <c:v>земельный налог</c:v>
                </c:pt>
                <c:pt idx="6">
                  <c:v>Аренда земли и имущества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1">
                  <c:v>346.6</c:v>
                </c:pt>
                <c:pt idx="2">
                  <c:v>27.6</c:v>
                </c:pt>
                <c:pt idx="3">
                  <c:v>23.8</c:v>
                </c:pt>
                <c:pt idx="4">
                  <c:v>28.5</c:v>
                </c:pt>
                <c:pt idx="5">
                  <c:v>82.6</c:v>
                </c:pt>
                <c:pt idx="6">
                  <c:v>43.5</c:v>
                </c:pt>
                <c:pt idx="8">
                  <c:v>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903672661606311E-2"/>
                  <c:y val="-6.349294522830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51895175488976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46550194987751E-2"/>
                  <c:y val="-3.05708624967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Объем доходов 2015 года</c:v>
                </c:pt>
                <c:pt idx="1">
                  <c:v>Объем доходов 2016 года</c:v>
                </c:pt>
                <c:pt idx="2">
                  <c:v>Объем доходов 2017 года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1275.0999999999999</c:v>
                </c:pt>
                <c:pt idx="1">
                  <c:v>1255</c:v>
                </c:pt>
                <c:pt idx="2" formatCode="General">
                  <c:v>1254.7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299392"/>
        <c:axId val="112301184"/>
        <c:axId val="0"/>
      </c:bar3DChart>
      <c:catAx>
        <c:axId val="112299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12301184"/>
        <c:crosses val="autoZero"/>
        <c:auto val="1"/>
        <c:lblAlgn val="ctr"/>
        <c:lblOffset val="100"/>
        <c:noMultiLvlLbl val="0"/>
      </c:catAx>
      <c:valAx>
        <c:axId val="11230118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29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7420760170546"/>
          <c:y val="3.1664852876569755E-2"/>
          <c:w val="0.88065237742254499"/>
          <c:h val="0.656537028998684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 2015г. - 353,2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9.5336110412055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12E-3"/>
                  <c:y val="-7.1500675315433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369498106767736E-3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006552016504004E-17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56499368922578E-3"/>
                  <c:y val="-4.7667116876955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457637675959502E-3"/>
                  <c:y val="-4.7667116876955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668349090693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56499368922578E-3"/>
                  <c:y val="-4.290040518926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456499368922474E-2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Аренда земли и имущества</c:v>
                </c:pt>
                <c:pt idx="6">
                  <c:v>Штрафы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2.6</c:v>
                </c:pt>
                <c:pt idx="1">
                  <c:v>262.7</c:v>
                </c:pt>
                <c:pt idx="2">
                  <c:v>27.6</c:v>
                </c:pt>
                <c:pt idx="3">
                  <c:v>13.1</c:v>
                </c:pt>
                <c:pt idx="4">
                  <c:v>5.6</c:v>
                </c:pt>
                <c:pt idx="5">
                  <c:v>21.9</c:v>
                </c:pt>
                <c:pt idx="6">
                  <c:v>7</c:v>
                </c:pt>
                <c:pt idx="7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Ожидаемый факт 2014г. - 330,2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10735601326628E-2"/>
                  <c:y val="-9.5336110412055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93449179599353E-2"/>
                  <c:y val="-1.191677921923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02149305814888E-2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93449179599353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65199495138062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793449179599353E-2"/>
                  <c:y val="-1.668349090693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6738996213536531E-3"/>
                  <c:y val="-1.668367857274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238985285787919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46734880095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6021698864060534E-2"/>
                  <c:y val="-1.191677921923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Аренда земли и имущества</c:v>
                </c:pt>
                <c:pt idx="6">
                  <c:v>Штрафы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2.5</c:v>
                </c:pt>
                <c:pt idx="1">
                  <c:v>241.6</c:v>
                </c:pt>
                <c:pt idx="2">
                  <c:v>25.9</c:v>
                </c:pt>
                <c:pt idx="3">
                  <c:v>12.4</c:v>
                </c:pt>
                <c:pt idx="4">
                  <c:v>5.5</c:v>
                </c:pt>
                <c:pt idx="5">
                  <c:v>19.899999999999999</c:v>
                </c:pt>
                <c:pt idx="6">
                  <c:v>6.5</c:v>
                </c:pt>
                <c:pt idx="7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729664"/>
        <c:axId val="133731456"/>
        <c:axId val="0"/>
      </c:bar3DChart>
      <c:catAx>
        <c:axId val="133729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20000" vert="horz"/>
          <a:lstStyle/>
          <a:p>
            <a:pPr>
              <a:defRPr sz="1200"/>
            </a:pPr>
            <a:endParaRPr lang="ru-RU"/>
          </a:p>
        </c:txPr>
        <c:crossAx val="133731456"/>
        <c:crosses val="autoZero"/>
        <c:auto val="0"/>
        <c:lblAlgn val="ctr"/>
        <c:lblOffset val="100"/>
        <c:noMultiLvlLbl val="0"/>
      </c:catAx>
      <c:valAx>
        <c:axId val="1337314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372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068030692400302"/>
          <c:y val="0.12251950363893398"/>
          <c:w val="0.44751539446436733"/>
          <c:h val="0.1877221142205459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F8B19-6E96-4BB1-822D-CF2F6805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49884-2B88-4E3B-AD7F-94F6EF7CBBC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 составлении проекта бюджета на 2015 год и на плановый период 2016 и 2017 годов учтены: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3A15A4-1B3A-4F7E-9D71-8848263E1383}" type="parTrans" cxnId="{DACF9EB2-BBD6-4E08-B272-3F694E30A93D}">
      <dgm:prSet/>
      <dgm:spPr/>
      <dgm:t>
        <a:bodyPr/>
        <a:lstStyle/>
        <a:p>
          <a:endParaRPr lang="ru-RU"/>
        </a:p>
      </dgm:t>
    </dgm:pt>
    <dgm:pt modelId="{19DBA2DE-4554-4BD4-8933-521D55F7BA4D}" type="sibTrans" cxnId="{DACF9EB2-BBD6-4E08-B272-3F694E30A93D}">
      <dgm:prSet/>
      <dgm:spPr/>
      <dgm:t>
        <a:bodyPr/>
        <a:lstStyle/>
        <a:p>
          <a:endParaRPr lang="ru-RU"/>
        </a:p>
      </dgm:t>
    </dgm:pt>
    <dgm:pt modelId="{4D562468-8251-406D-8FB0-FF0FB270DFE8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Федерации «О бюджетной политике в 2014-2016 годах» от 13 июня 2013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6367923-3DE8-489E-8210-C18986D8C7F2}" type="parTrans" cxnId="{9E32DB45-5242-42A2-9404-5FF6D8E4B797}">
      <dgm:prSet/>
      <dgm:spPr/>
      <dgm:t>
        <a:bodyPr/>
        <a:lstStyle/>
        <a:p>
          <a:endParaRPr lang="ru-RU"/>
        </a:p>
      </dgm:t>
    </dgm:pt>
    <dgm:pt modelId="{1E99C7A6-DC21-4D2D-83D6-244FAF61B709}" type="sibTrans" cxnId="{9E32DB45-5242-42A2-9404-5FF6D8E4B797}">
      <dgm:prSet/>
      <dgm:spPr/>
      <dgm:t>
        <a:bodyPr/>
        <a:lstStyle/>
        <a:p>
          <a:endParaRPr lang="ru-RU"/>
        </a:p>
      </dgm:t>
    </dgm:pt>
    <dgm:pt modelId="{E18BAD38-FBE4-44C0-B019-613575564D70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 от 7 мая 2012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B0296DC-FCC5-4698-BD2E-9E02EF6E050D}" type="parTrans" cxnId="{FBFDAD79-AFB6-4905-8A5D-C35FBD8A69CB}">
      <dgm:prSet/>
      <dgm:spPr/>
      <dgm:t>
        <a:bodyPr/>
        <a:lstStyle/>
        <a:p>
          <a:endParaRPr lang="ru-RU"/>
        </a:p>
      </dgm:t>
    </dgm:pt>
    <dgm:pt modelId="{99EF5A55-7C46-4A0E-8F2B-3F9B897020C0}" type="sibTrans" cxnId="{FBFDAD79-AFB6-4905-8A5D-C35FBD8A69CB}">
      <dgm:prSet/>
      <dgm:spPr/>
      <dgm:t>
        <a:bodyPr/>
        <a:lstStyle/>
        <a:p>
          <a:endParaRPr lang="ru-RU"/>
        </a:p>
      </dgm:t>
    </dgm:pt>
    <dgm:pt modelId="{DB19FC69-091A-4ED2-9D51-ED8CE585FBFB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 от 27 февраля 2013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69B8D0-4481-4DCB-9139-8F84D7A5F1E1}" type="parTrans" cxnId="{72C6F01E-DBC2-4B78-8B69-760C8A7A5E8B}">
      <dgm:prSet/>
      <dgm:spPr/>
      <dgm:t>
        <a:bodyPr/>
        <a:lstStyle/>
        <a:p>
          <a:endParaRPr lang="ru-RU"/>
        </a:p>
      </dgm:t>
    </dgm:pt>
    <dgm:pt modelId="{6C745954-BAC4-4198-900F-5B85346D224B}" type="sibTrans" cxnId="{72C6F01E-DBC2-4B78-8B69-760C8A7A5E8B}">
      <dgm:prSet/>
      <dgm:spPr/>
      <dgm:t>
        <a:bodyPr/>
        <a:lstStyle/>
        <a:p>
          <a:endParaRPr lang="ru-RU"/>
        </a:p>
      </dgm:t>
    </dgm:pt>
    <dgm:pt modelId="{BFC82B8A-F267-413E-A7A6-555D19E324BB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 до 2017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00812A-5A8F-411F-9659-04F0B6657AD9}" type="parTrans" cxnId="{4BB20516-80C2-4E0F-98DB-CA6977CC9E84}">
      <dgm:prSet/>
      <dgm:spPr/>
      <dgm:t>
        <a:bodyPr/>
        <a:lstStyle/>
        <a:p>
          <a:endParaRPr lang="ru-RU"/>
        </a:p>
      </dgm:t>
    </dgm:pt>
    <dgm:pt modelId="{B85FAE46-650D-44E1-895A-09AB1F90444F}" type="sibTrans" cxnId="{4BB20516-80C2-4E0F-98DB-CA6977CC9E84}">
      <dgm:prSet/>
      <dgm:spPr/>
      <dgm:t>
        <a:bodyPr/>
        <a:lstStyle/>
        <a:p>
          <a:endParaRPr lang="ru-RU"/>
        </a:p>
      </dgm:t>
    </dgm:pt>
    <dgm:pt modelId="{DB759B31-EC05-4C93-8C1F-F324E453591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 на 2015-2017 годы.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4A5FC8-4BBC-41BF-B83E-6A63E78AA8A4}" type="parTrans" cxnId="{B47185AA-37AC-4FC1-8005-21422CF7D718}">
      <dgm:prSet/>
      <dgm:spPr/>
      <dgm:t>
        <a:bodyPr/>
        <a:lstStyle/>
        <a:p>
          <a:endParaRPr lang="ru-RU"/>
        </a:p>
      </dgm:t>
    </dgm:pt>
    <dgm:pt modelId="{533619A5-B05B-4173-ABC1-710B525C993C}" type="sibTrans" cxnId="{B47185AA-37AC-4FC1-8005-21422CF7D718}">
      <dgm:prSet/>
      <dgm:spPr/>
      <dgm:t>
        <a:bodyPr/>
        <a:lstStyle/>
        <a:p>
          <a:endParaRPr lang="ru-RU"/>
        </a:p>
      </dgm:t>
    </dgm:pt>
    <dgm:pt modelId="{B8177D9F-0BFC-413B-A836-0D2290DE1A54}" type="pres">
      <dgm:prSet presAssocID="{C1DF8B19-6E96-4BB1-822D-CF2F68057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36B44-518A-4A17-BA28-74AEFB5001C1}" type="pres">
      <dgm:prSet presAssocID="{71849884-2B88-4E3B-AD7F-94F6EF7CBBC4}" presName="parentText" presStyleLbl="node1" presStyleIdx="0" presStyleCnt="1" custScaleY="120136" custLinFactNeighborY="-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29A3-D4DA-4406-B294-39917A21B282}" type="pres">
      <dgm:prSet presAssocID="{71849884-2B88-4E3B-AD7F-94F6EF7CBBC4}" presName="childText" presStyleLbl="revTx" presStyleIdx="0" presStyleCnt="1" custScaleY="108859" custLinFactNeighborY="1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20516-80C2-4E0F-98DB-CA6977CC9E84}" srcId="{71849884-2B88-4E3B-AD7F-94F6EF7CBBC4}" destId="{BFC82B8A-F267-413E-A7A6-555D19E324BB}" srcOrd="3" destOrd="0" parTransId="{7800812A-5A8F-411F-9659-04F0B6657AD9}" sibTransId="{B85FAE46-650D-44E1-895A-09AB1F90444F}"/>
    <dgm:cxn modelId="{7C273781-44E9-43F4-8973-D600AE52BE8A}" type="presOf" srcId="{4D562468-8251-406D-8FB0-FF0FB270DFE8}" destId="{2FEC29A3-D4DA-4406-B294-39917A21B282}" srcOrd="0" destOrd="0" presId="urn:microsoft.com/office/officeart/2005/8/layout/vList2"/>
    <dgm:cxn modelId="{B82D2331-95AB-4529-B18B-3FF595EEFA61}" type="presOf" srcId="{DB19FC69-091A-4ED2-9D51-ED8CE585FBFB}" destId="{2FEC29A3-D4DA-4406-B294-39917A21B282}" srcOrd="0" destOrd="2" presId="urn:microsoft.com/office/officeart/2005/8/layout/vList2"/>
    <dgm:cxn modelId="{B47185AA-37AC-4FC1-8005-21422CF7D718}" srcId="{71849884-2B88-4E3B-AD7F-94F6EF7CBBC4}" destId="{DB759B31-EC05-4C93-8C1F-F324E4535911}" srcOrd="4" destOrd="0" parTransId="{4B4A5FC8-4BBC-41BF-B83E-6A63E78AA8A4}" sibTransId="{533619A5-B05B-4173-ABC1-710B525C993C}"/>
    <dgm:cxn modelId="{FBFDAD79-AFB6-4905-8A5D-C35FBD8A69CB}" srcId="{71849884-2B88-4E3B-AD7F-94F6EF7CBBC4}" destId="{E18BAD38-FBE4-44C0-B019-613575564D70}" srcOrd="1" destOrd="0" parTransId="{7B0296DC-FCC5-4698-BD2E-9E02EF6E050D}" sibTransId="{99EF5A55-7C46-4A0E-8F2B-3F9B897020C0}"/>
    <dgm:cxn modelId="{E64079DD-9841-4562-B87A-122FB808782C}" type="presOf" srcId="{E18BAD38-FBE4-44C0-B019-613575564D70}" destId="{2FEC29A3-D4DA-4406-B294-39917A21B282}" srcOrd="0" destOrd="1" presId="urn:microsoft.com/office/officeart/2005/8/layout/vList2"/>
    <dgm:cxn modelId="{756F4FA9-BC7E-426F-905B-1716284A6A1E}" type="presOf" srcId="{C1DF8B19-6E96-4BB1-822D-CF2F68057397}" destId="{B8177D9F-0BFC-413B-A836-0D2290DE1A54}" srcOrd="0" destOrd="0" presId="urn:microsoft.com/office/officeart/2005/8/layout/vList2"/>
    <dgm:cxn modelId="{DACF9EB2-BBD6-4E08-B272-3F694E30A93D}" srcId="{C1DF8B19-6E96-4BB1-822D-CF2F68057397}" destId="{71849884-2B88-4E3B-AD7F-94F6EF7CBBC4}" srcOrd="0" destOrd="0" parTransId="{433A15A4-1B3A-4F7E-9D71-8848263E1383}" sibTransId="{19DBA2DE-4554-4BD4-8933-521D55F7BA4D}"/>
    <dgm:cxn modelId="{9E32DB45-5242-42A2-9404-5FF6D8E4B797}" srcId="{71849884-2B88-4E3B-AD7F-94F6EF7CBBC4}" destId="{4D562468-8251-406D-8FB0-FF0FB270DFE8}" srcOrd="0" destOrd="0" parTransId="{96367923-3DE8-489E-8210-C18986D8C7F2}" sibTransId="{1E99C7A6-DC21-4D2D-83D6-244FAF61B709}"/>
    <dgm:cxn modelId="{F0ADDE9D-B0B6-4E2A-BE12-3205169F2174}" type="presOf" srcId="{71849884-2B88-4E3B-AD7F-94F6EF7CBBC4}" destId="{B6736B44-518A-4A17-BA28-74AEFB5001C1}" srcOrd="0" destOrd="0" presId="urn:microsoft.com/office/officeart/2005/8/layout/vList2"/>
    <dgm:cxn modelId="{C84B0BD0-7728-48FE-9489-BE0E3FEEBE13}" type="presOf" srcId="{DB759B31-EC05-4C93-8C1F-F324E4535911}" destId="{2FEC29A3-D4DA-4406-B294-39917A21B282}" srcOrd="0" destOrd="4" presId="urn:microsoft.com/office/officeart/2005/8/layout/vList2"/>
    <dgm:cxn modelId="{72C6F01E-DBC2-4B78-8B69-760C8A7A5E8B}" srcId="{71849884-2B88-4E3B-AD7F-94F6EF7CBBC4}" destId="{DB19FC69-091A-4ED2-9D51-ED8CE585FBFB}" srcOrd="2" destOrd="0" parTransId="{2F69B8D0-4481-4DCB-9139-8F84D7A5F1E1}" sibTransId="{6C745954-BAC4-4198-900F-5B85346D224B}"/>
    <dgm:cxn modelId="{637748F7-6C02-43A6-92B8-7B14563DCA72}" type="presOf" srcId="{BFC82B8A-F267-413E-A7A6-555D19E324BB}" destId="{2FEC29A3-D4DA-4406-B294-39917A21B282}" srcOrd="0" destOrd="3" presId="urn:microsoft.com/office/officeart/2005/8/layout/vList2"/>
    <dgm:cxn modelId="{6863AA97-711D-43D9-A623-3F539FCA2E00}" type="presParOf" srcId="{B8177D9F-0BFC-413B-A836-0D2290DE1A54}" destId="{B6736B44-518A-4A17-BA28-74AEFB5001C1}" srcOrd="0" destOrd="0" presId="urn:microsoft.com/office/officeart/2005/8/layout/vList2"/>
    <dgm:cxn modelId="{DDB3BC0E-A909-4136-B41D-F5286F325C19}" type="presParOf" srcId="{B8177D9F-0BFC-413B-A836-0D2290DE1A54}" destId="{2FEC29A3-D4DA-4406-B294-39917A21B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5600" dirty="0" smtClean="0"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бюджета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доходы – 314,5 млн.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Неналоговые доходы – 38,7 млн. руб.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Безвозмездные поступления из других уровней бюджетной системы – 921,9 млн.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ScaleY="96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</dgm:ptLst>
  <dgm:cxnLst>
    <dgm:cxn modelId="{07C6BE2E-06FE-44EB-8810-89BA196F86FC}" type="presOf" srcId="{DFD83A09-1866-4537-B8D3-4D4C13060FDA}" destId="{A306F9C5-07FF-4964-9A3D-3F1634BBDB3E}" srcOrd="0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10E83D74-80DA-40D0-A9D1-10550CF208A6}" type="presOf" srcId="{7704B5FE-BB0F-4A6F-820B-1BA28F52DE90}" destId="{B1FBD795-EC2E-4185-B9AF-2D0D4F7745C9}" srcOrd="0" destOrd="0" presId="urn:microsoft.com/office/officeart/2008/layout/HorizontalMultiLevelHierarchy"/>
    <dgm:cxn modelId="{2544369A-63F7-4367-B359-B822E4941FE5}" type="presOf" srcId="{BD965F05-0082-48C6-B7AF-8D9C34727A76}" destId="{5CCCC4F9-5163-423D-A3A9-78CF073C6687}" srcOrd="1" destOrd="0" presId="urn:microsoft.com/office/officeart/2008/layout/HorizontalMultiLevelHierarchy"/>
    <dgm:cxn modelId="{4572A79D-CD5C-4421-8E43-39A53BF001F0}" type="presOf" srcId="{8ADCE6E6-B381-4DDF-8FE6-2E07AA778C30}" destId="{41824FCA-B59B-4FB6-A5F9-0DA1462D5B7D}" srcOrd="1" destOrd="0" presId="urn:microsoft.com/office/officeart/2008/layout/HorizontalMultiLevelHierarchy"/>
    <dgm:cxn modelId="{C5FE9397-2EFE-4388-BE67-52308E1D6BA7}" type="presOf" srcId="{E9AE29D1-62F4-4B0D-9013-90F3F0DB41F9}" destId="{89937A24-7F48-47A1-92A0-B5C5EBF87F01}" srcOrd="0" destOrd="0" presId="urn:microsoft.com/office/officeart/2008/layout/HorizontalMultiLevelHierarchy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EEFBFCE8-4738-45DC-A037-FCB81DEF4BED}" type="presOf" srcId="{BD965F05-0082-48C6-B7AF-8D9C34727A76}" destId="{22455721-1CEA-4DCC-BB51-DA13421A4086}" srcOrd="0" destOrd="0" presId="urn:microsoft.com/office/officeart/2008/layout/HorizontalMultiLevelHierarchy"/>
    <dgm:cxn modelId="{82197EC0-B60E-4FB4-A86D-6EDF478760C3}" type="presOf" srcId="{149E0783-E691-470A-A468-FB2B8BF5AA74}" destId="{71636D87-063C-471D-9954-F9BCD4BE732E}" srcOrd="0" destOrd="0" presId="urn:microsoft.com/office/officeart/2008/layout/HorizontalMultiLevelHierarchy"/>
    <dgm:cxn modelId="{B01C60E9-18A1-4858-8D5F-949FD55BCD65}" type="presOf" srcId="{187431F7-D3D2-45F1-A37C-D4E68BC27743}" destId="{233C79C4-884B-4FF9-9DBC-E95C3D5CE3F9}" srcOrd="0" destOrd="0" presId="urn:microsoft.com/office/officeart/2008/layout/HorizontalMultiLevelHierarchy"/>
    <dgm:cxn modelId="{2E2AA88E-D997-43AF-A58E-0439A57CA4E1}" type="presOf" srcId="{DFD83A09-1866-4537-B8D3-4D4C13060FDA}" destId="{F5DF38CF-31A3-4E3B-8A3F-873E674925DE}" srcOrd="1" destOrd="0" presId="urn:microsoft.com/office/officeart/2008/layout/HorizontalMultiLevelHierarchy"/>
    <dgm:cxn modelId="{7EE75041-D6E5-4FCF-8D83-46E792C4644C}" type="presOf" srcId="{B30243E8-DEDA-4611-919C-1A16126C0CDC}" destId="{619AD098-A9CC-4A4E-9722-983B224C1012}" srcOrd="0" destOrd="0" presId="urn:microsoft.com/office/officeart/2008/layout/HorizontalMultiLevelHierarchy"/>
    <dgm:cxn modelId="{D67850B9-D8BF-4167-A94A-FB8608E96012}" type="presOf" srcId="{8ADCE6E6-B381-4DDF-8FE6-2E07AA778C30}" destId="{828790FD-8358-4B8B-8254-885ACBEEAB44}" srcOrd="0" destOrd="0" presId="urn:microsoft.com/office/officeart/2008/layout/HorizontalMultiLevelHierarchy"/>
    <dgm:cxn modelId="{33D46913-CEC2-4B52-A4FB-05B4E6B40261}" type="presParOf" srcId="{89937A24-7F48-47A1-92A0-B5C5EBF87F01}" destId="{8F968FDB-929F-4143-8336-6FFC9D7410AF}" srcOrd="0" destOrd="0" presId="urn:microsoft.com/office/officeart/2008/layout/HorizontalMultiLevelHierarchy"/>
    <dgm:cxn modelId="{ADD983EE-D149-445A-A66C-0BB0492BAD04}" type="presParOf" srcId="{8F968FDB-929F-4143-8336-6FFC9D7410AF}" destId="{619AD098-A9CC-4A4E-9722-983B224C1012}" srcOrd="0" destOrd="0" presId="urn:microsoft.com/office/officeart/2008/layout/HorizontalMultiLevelHierarchy"/>
    <dgm:cxn modelId="{45FE4B17-7958-435D-BF2E-313F1537825D}" type="presParOf" srcId="{8F968FDB-929F-4143-8336-6FFC9D7410AF}" destId="{1ADCD159-0B1E-40EA-AF9B-F2DE1BA3FF85}" srcOrd="1" destOrd="0" presId="urn:microsoft.com/office/officeart/2008/layout/HorizontalMultiLevelHierarchy"/>
    <dgm:cxn modelId="{67B90386-0213-4959-996A-43A28D3D44F4}" type="presParOf" srcId="{1ADCD159-0B1E-40EA-AF9B-F2DE1BA3FF85}" destId="{A306F9C5-07FF-4964-9A3D-3F1634BBDB3E}" srcOrd="0" destOrd="0" presId="urn:microsoft.com/office/officeart/2008/layout/HorizontalMultiLevelHierarchy"/>
    <dgm:cxn modelId="{8DFCC615-76D5-4A3E-97D3-0F830EB746D1}" type="presParOf" srcId="{A306F9C5-07FF-4964-9A3D-3F1634BBDB3E}" destId="{F5DF38CF-31A3-4E3B-8A3F-873E674925DE}" srcOrd="0" destOrd="0" presId="urn:microsoft.com/office/officeart/2008/layout/HorizontalMultiLevelHierarchy"/>
    <dgm:cxn modelId="{5BEA51DF-F0BC-4D9E-B73F-EF22C11060DF}" type="presParOf" srcId="{1ADCD159-0B1E-40EA-AF9B-F2DE1BA3FF85}" destId="{F777D3F3-9FA9-4446-8DB0-5C517060DAB7}" srcOrd="1" destOrd="0" presId="urn:microsoft.com/office/officeart/2008/layout/HorizontalMultiLevelHierarchy"/>
    <dgm:cxn modelId="{36DFF0C3-6F03-4CEF-A304-D47C94FD2DDA}" type="presParOf" srcId="{F777D3F3-9FA9-4446-8DB0-5C517060DAB7}" destId="{71636D87-063C-471D-9954-F9BCD4BE732E}" srcOrd="0" destOrd="0" presId="urn:microsoft.com/office/officeart/2008/layout/HorizontalMultiLevelHierarchy"/>
    <dgm:cxn modelId="{36B11F11-42BF-436D-974D-BC4839A789CC}" type="presParOf" srcId="{F777D3F3-9FA9-4446-8DB0-5C517060DAB7}" destId="{D6045C6C-F7CD-4AFD-9B0C-F487354E15A7}" srcOrd="1" destOrd="0" presId="urn:microsoft.com/office/officeart/2008/layout/HorizontalMultiLevelHierarchy"/>
    <dgm:cxn modelId="{820DD1A0-B056-4F1C-8AF7-F273BB1255C2}" type="presParOf" srcId="{1ADCD159-0B1E-40EA-AF9B-F2DE1BA3FF85}" destId="{22455721-1CEA-4DCC-BB51-DA13421A4086}" srcOrd="2" destOrd="0" presId="urn:microsoft.com/office/officeart/2008/layout/HorizontalMultiLevelHierarchy"/>
    <dgm:cxn modelId="{761E645B-1577-48F9-AA3B-5A7E8A7492E9}" type="presParOf" srcId="{22455721-1CEA-4DCC-BB51-DA13421A4086}" destId="{5CCCC4F9-5163-423D-A3A9-78CF073C6687}" srcOrd="0" destOrd="0" presId="urn:microsoft.com/office/officeart/2008/layout/HorizontalMultiLevelHierarchy"/>
    <dgm:cxn modelId="{9AC052EE-27F6-4A1C-8BC2-E1C2AA644694}" type="presParOf" srcId="{1ADCD159-0B1E-40EA-AF9B-F2DE1BA3FF85}" destId="{69F58AB8-51C0-4275-A219-1D53F2B77A4A}" srcOrd="3" destOrd="0" presId="urn:microsoft.com/office/officeart/2008/layout/HorizontalMultiLevelHierarchy"/>
    <dgm:cxn modelId="{6CC5AF4A-2281-4870-B6E4-D8F9C94CE20A}" type="presParOf" srcId="{69F58AB8-51C0-4275-A219-1D53F2B77A4A}" destId="{B1FBD795-EC2E-4185-B9AF-2D0D4F7745C9}" srcOrd="0" destOrd="0" presId="urn:microsoft.com/office/officeart/2008/layout/HorizontalMultiLevelHierarchy"/>
    <dgm:cxn modelId="{715BCC7F-B1D7-4EA1-81D8-AC42C05B54CD}" type="presParOf" srcId="{69F58AB8-51C0-4275-A219-1D53F2B77A4A}" destId="{A48B4810-87D2-43CC-9A08-8DD8DB49C1A8}" srcOrd="1" destOrd="0" presId="urn:microsoft.com/office/officeart/2008/layout/HorizontalMultiLevelHierarchy"/>
    <dgm:cxn modelId="{CCB5BF82-7C49-4223-8283-E7668ACD9D6C}" type="presParOf" srcId="{1ADCD159-0B1E-40EA-AF9B-F2DE1BA3FF85}" destId="{828790FD-8358-4B8B-8254-885ACBEEAB44}" srcOrd="4" destOrd="0" presId="urn:microsoft.com/office/officeart/2008/layout/HorizontalMultiLevelHierarchy"/>
    <dgm:cxn modelId="{BFACA6D1-5DE5-4818-ACF8-42B2BBF4CACE}" type="presParOf" srcId="{828790FD-8358-4B8B-8254-885ACBEEAB44}" destId="{41824FCA-B59B-4FB6-A5F9-0DA1462D5B7D}" srcOrd="0" destOrd="0" presId="urn:microsoft.com/office/officeart/2008/layout/HorizontalMultiLevelHierarchy"/>
    <dgm:cxn modelId="{7656B0EA-1556-4D74-9659-8FE59228AF8F}" type="presParOf" srcId="{1ADCD159-0B1E-40EA-AF9B-F2DE1BA3FF85}" destId="{EE157FB6-4149-4BFA-B7EC-E8C9A90033AF}" srcOrd="5" destOrd="0" presId="urn:microsoft.com/office/officeart/2008/layout/HorizontalMultiLevelHierarchy"/>
    <dgm:cxn modelId="{A1B8CDC9-51E2-4A59-ABA1-26CF146BCD7A}" type="presParOf" srcId="{EE157FB6-4149-4BFA-B7EC-E8C9A90033AF}" destId="{233C79C4-884B-4FF9-9DBC-E95C3D5CE3F9}" srcOrd="0" destOrd="0" presId="urn:microsoft.com/office/officeart/2008/layout/HorizontalMultiLevelHierarchy"/>
    <dgm:cxn modelId="{5F82E288-6736-4FCE-ABDD-6DC6B64006D5}" type="presParOf" srcId="{EE157FB6-4149-4BFA-B7EC-E8C9A90033AF}" destId="{571DE1B6-20FC-4807-A0D7-2CAED6C13A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9D8F5A-8EA6-43B3-8D19-3F9B47B56DB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52AC11-1B90-4729-9128-386C5C0E5B5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распределены по: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3259A22-96FE-475E-8821-8F7F19DEB329}" type="parTrans" cxnId="{6A75C511-A0E8-4EBD-8AE4-EF3EF5480ED1}">
      <dgm:prSet/>
      <dgm:spPr/>
      <dgm:t>
        <a:bodyPr/>
        <a:lstStyle/>
        <a:p>
          <a:endParaRPr lang="ru-RU"/>
        </a:p>
      </dgm:t>
    </dgm:pt>
    <dgm:pt modelId="{E070A38A-99D7-43CB-94FF-6E7B5D45E826}" type="sibTrans" cxnId="{6A75C511-A0E8-4EBD-8AE4-EF3EF5480ED1}">
      <dgm:prSet/>
      <dgm:spPr/>
      <dgm:t>
        <a:bodyPr/>
        <a:lstStyle/>
        <a:p>
          <a:endParaRPr lang="ru-RU"/>
        </a:p>
      </dgm:t>
    </dgm:pt>
    <dgm:pt modelId="{27B6B3F2-6AED-4CA4-B01B-760F013A494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15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муниципальным программам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DB8503B-9163-4293-A78C-5254E7E3366D}" type="parTrans" cxnId="{0D8E8CEE-A400-4FAB-AEEC-594D8FA1D80E}">
      <dgm:prSet/>
      <dgm:spPr/>
      <dgm:t>
        <a:bodyPr/>
        <a:lstStyle/>
        <a:p>
          <a:endParaRPr lang="ru-RU"/>
        </a:p>
      </dgm:t>
    </dgm:pt>
    <dgm:pt modelId="{D20F9921-0E0D-4823-A617-EB237126E920}" type="sibTrans" cxnId="{0D8E8CEE-A400-4FAB-AEEC-594D8FA1D80E}">
      <dgm:prSet/>
      <dgm:spPr/>
      <dgm:t>
        <a:bodyPr/>
        <a:lstStyle/>
        <a:p>
          <a:endParaRPr lang="ru-RU"/>
        </a:p>
      </dgm:t>
    </dgm:pt>
    <dgm:pt modelId="{9D08F2EF-4E85-4DAC-976B-DB65FFC2544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13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разделам бюджетной классификации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3F2F5A0-DDCB-4A63-9E35-CF09939009E3}" type="parTrans" cxnId="{2848E647-3BB4-45B2-91E1-273F3019CAC0}">
      <dgm:prSet/>
      <dgm:spPr/>
      <dgm:t>
        <a:bodyPr/>
        <a:lstStyle/>
        <a:p>
          <a:endParaRPr lang="ru-RU"/>
        </a:p>
      </dgm:t>
    </dgm:pt>
    <dgm:pt modelId="{BF8AE463-08E9-492D-BBB0-928C7FB8D798}" type="sibTrans" cxnId="{2848E647-3BB4-45B2-91E1-273F3019CAC0}">
      <dgm:prSet/>
      <dgm:spPr/>
      <dgm:t>
        <a:bodyPr/>
        <a:lstStyle/>
        <a:p>
          <a:endParaRPr lang="ru-RU"/>
        </a:p>
      </dgm:t>
    </dgm:pt>
    <dgm:pt modelId="{5D28A61D-8607-4939-820A-8DCEE1A1F70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8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главным распорядителям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77D629C-973D-43F6-AA25-A5EC9181816D}" type="sibTrans" cxnId="{BCF83240-5521-4624-88F7-3852CCBF1CC2}">
      <dgm:prSet/>
      <dgm:spPr/>
      <dgm:t>
        <a:bodyPr/>
        <a:lstStyle/>
        <a:p>
          <a:endParaRPr lang="ru-RU"/>
        </a:p>
      </dgm:t>
    </dgm:pt>
    <dgm:pt modelId="{4C69B7A9-7158-4B89-97C1-23D2C8868029}" type="parTrans" cxnId="{BCF83240-5521-4624-88F7-3852CCBF1CC2}">
      <dgm:prSet/>
      <dgm:spPr/>
      <dgm:t>
        <a:bodyPr/>
        <a:lstStyle/>
        <a:p>
          <a:endParaRPr lang="ru-RU"/>
        </a:p>
      </dgm:t>
    </dgm:pt>
    <dgm:pt modelId="{4C2AB9FA-D68A-46EC-BCBA-0BD2818E8A23}" type="pres">
      <dgm:prSet presAssocID="{BF9D8F5A-8EA6-43B3-8D19-3F9B47B56D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D6DB60-0308-4145-BBF3-A2C58CBFF803}" type="pres">
      <dgm:prSet presAssocID="{D952AC11-1B90-4729-9128-386C5C0E5B5A}" presName="centerShape" presStyleLbl="node0" presStyleIdx="0" presStyleCnt="1" custScaleX="267952" custLinFactNeighborX="4440" custLinFactNeighborY="-45657"/>
      <dgm:spPr/>
      <dgm:t>
        <a:bodyPr/>
        <a:lstStyle/>
        <a:p>
          <a:endParaRPr lang="ru-RU"/>
        </a:p>
      </dgm:t>
    </dgm:pt>
    <dgm:pt modelId="{3FB5B722-D71F-43D9-B53A-FCE925162E1F}" type="pres">
      <dgm:prSet presAssocID="{9DB8503B-9163-4293-A78C-5254E7E3366D}" presName="parTrans" presStyleLbl="sibTrans2D1" presStyleIdx="0" presStyleCnt="3"/>
      <dgm:spPr/>
      <dgm:t>
        <a:bodyPr/>
        <a:lstStyle/>
        <a:p>
          <a:endParaRPr lang="ru-RU"/>
        </a:p>
      </dgm:t>
    </dgm:pt>
    <dgm:pt modelId="{29C9770B-EA03-4B72-9AA1-5532B90D22C4}" type="pres">
      <dgm:prSet presAssocID="{9DB8503B-9163-4293-A78C-5254E7E3366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72C4987-EC40-4A4F-A620-9ADDEFC062FA}" type="pres">
      <dgm:prSet presAssocID="{27B6B3F2-6AED-4CA4-B01B-760F013A4942}" presName="node" presStyleLbl="node1" presStyleIdx="0" presStyleCnt="3" custScaleX="148771" custRadScaleRad="184088" custRadScaleInc="1729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1A0D9C-145F-46A4-9A1A-FD85CC72AC81}" type="pres">
      <dgm:prSet presAssocID="{4C69B7A9-7158-4B89-97C1-23D2C8868029}" presName="parTrans" presStyleLbl="sibTrans2D1" presStyleIdx="1" presStyleCnt="3"/>
      <dgm:spPr/>
      <dgm:t>
        <a:bodyPr/>
        <a:lstStyle/>
        <a:p>
          <a:endParaRPr lang="ru-RU"/>
        </a:p>
      </dgm:t>
    </dgm:pt>
    <dgm:pt modelId="{25F750C8-4361-4FCA-8A7A-1B2E9B98B76D}" type="pres">
      <dgm:prSet presAssocID="{4C69B7A9-7158-4B89-97C1-23D2C886802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B58D3EA-A3DE-4684-8A86-B9EAF24BA769}" type="pres">
      <dgm:prSet presAssocID="{5D28A61D-8607-4939-820A-8DCEE1A1F702}" presName="node" presStyleLbl="node1" presStyleIdx="1" presStyleCnt="3" custScaleX="146553" custRadScaleRad="42240" custRadScaleInc="798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4D0ECCB-2BC8-4DD0-AA0C-CE23CF7A2F58}" type="pres">
      <dgm:prSet presAssocID="{E3F2F5A0-DDCB-4A63-9E35-CF09939009E3}" presName="parTrans" presStyleLbl="sibTrans2D1" presStyleIdx="2" presStyleCnt="3"/>
      <dgm:spPr/>
      <dgm:t>
        <a:bodyPr/>
        <a:lstStyle/>
        <a:p>
          <a:endParaRPr lang="ru-RU"/>
        </a:p>
      </dgm:t>
    </dgm:pt>
    <dgm:pt modelId="{8BE179CF-1D20-4038-AC4F-81A2E77CE5AA}" type="pres">
      <dgm:prSet presAssocID="{E3F2F5A0-DDCB-4A63-9E35-CF09939009E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51A6BCB-D3BD-4026-8312-3C3DDB5ADA62}" type="pres">
      <dgm:prSet presAssocID="{9D08F2EF-4E85-4DAC-976B-DB65FFC25447}" presName="node" presStyleLbl="node1" presStyleIdx="2" presStyleCnt="3" custScaleX="159277" custRadScaleRad="174913" custRadScaleInc="272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A4A35E2-EC1F-4AB1-A6AA-B6B32ED046FF}" type="presOf" srcId="{9DB8503B-9163-4293-A78C-5254E7E3366D}" destId="{29C9770B-EA03-4B72-9AA1-5532B90D22C4}" srcOrd="1" destOrd="0" presId="urn:microsoft.com/office/officeart/2005/8/layout/radial5"/>
    <dgm:cxn modelId="{020E6263-2EFD-4DAE-8D87-ABA9FA92B667}" type="presOf" srcId="{5D28A61D-8607-4939-820A-8DCEE1A1F702}" destId="{2B58D3EA-A3DE-4684-8A86-B9EAF24BA769}" srcOrd="0" destOrd="0" presId="urn:microsoft.com/office/officeart/2005/8/layout/radial5"/>
    <dgm:cxn modelId="{2848E647-3BB4-45B2-91E1-273F3019CAC0}" srcId="{D952AC11-1B90-4729-9128-386C5C0E5B5A}" destId="{9D08F2EF-4E85-4DAC-976B-DB65FFC25447}" srcOrd="2" destOrd="0" parTransId="{E3F2F5A0-DDCB-4A63-9E35-CF09939009E3}" sibTransId="{BF8AE463-08E9-492D-BBB0-928C7FB8D798}"/>
    <dgm:cxn modelId="{01670CF1-3E28-4992-994B-D890527084A0}" type="presOf" srcId="{4C69B7A9-7158-4B89-97C1-23D2C8868029}" destId="{541A0D9C-145F-46A4-9A1A-FD85CC72AC81}" srcOrd="0" destOrd="0" presId="urn:microsoft.com/office/officeart/2005/8/layout/radial5"/>
    <dgm:cxn modelId="{3B7E7674-4A81-48C3-B4EE-DD8E3BB6D837}" type="presOf" srcId="{E3F2F5A0-DDCB-4A63-9E35-CF09939009E3}" destId="{C4D0ECCB-2BC8-4DD0-AA0C-CE23CF7A2F58}" srcOrd="0" destOrd="0" presId="urn:microsoft.com/office/officeart/2005/8/layout/radial5"/>
    <dgm:cxn modelId="{E7D2A912-C44C-4CB5-89C0-96A042751B4B}" type="presOf" srcId="{27B6B3F2-6AED-4CA4-B01B-760F013A4942}" destId="{772C4987-EC40-4A4F-A620-9ADDEFC062FA}" srcOrd="0" destOrd="0" presId="urn:microsoft.com/office/officeart/2005/8/layout/radial5"/>
    <dgm:cxn modelId="{2C0FA27E-CE96-4D9D-A65B-3C79F16844C5}" type="presOf" srcId="{BF9D8F5A-8EA6-43B3-8D19-3F9B47B56DBC}" destId="{4C2AB9FA-D68A-46EC-BCBA-0BD2818E8A23}" srcOrd="0" destOrd="0" presId="urn:microsoft.com/office/officeart/2005/8/layout/radial5"/>
    <dgm:cxn modelId="{6A75C511-A0E8-4EBD-8AE4-EF3EF5480ED1}" srcId="{BF9D8F5A-8EA6-43B3-8D19-3F9B47B56DBC}" destId="{D952AC11-1B90-4729-9128-386C5C0E5B5A}" srcOrd="0" destOrd="0" parTransId="{23259A22-96FE-475E-8821-8F7F19DEB329}" sibTransId="{E070A38A-99D7-43CB-94FF-6E7B5D45E826}"/>
    <dgm:cxn modelId="{BA561828-8115-49B8-9AA3-DBE01F1AFCC6}" type="presOf" srcId="{E3F2F5A0-DDCB-4A63-9E35-CF09939009E3}" destId="{8BE179CF-1D20-4038-AC4F-81A2E77CE5AA}" srcOrd="1" destOrd="0" presId="urn:microsoft.com/office/officeart/2005/8/layout/radial5"/>
    <dgm:cxn modelId="{6CAC6F76-0EA6-4AE4-9A20-6E66C8B20762}" type="presOf" srcId="{9D08F2EF-4E85-4DAC-976B-DB65FFC25447}" destId="{351A6BCB-D3BD-4026-8312-3C3DDB5ADA62}" srcOrd="0" destOrd="0" presId="urn:microsoft.com/office/officeart/2005/8/layout/radial5"/>
    <dgm:cxn modelId="{BCF83240-5521-4624-88F7-3852CCBF1CC2}" srcId="{D952AC11-1B90-4729-9128-386C5C0E5B5A}" destId="{5D28A61D-8607-4939-820A-8DCEE1A1F702}" srcOrd="1" destOrd="0" parTransId="{4C69B7A9-7158-4B89-97C1-23D2C8868029}" sibTransId="{B77D629C-973D-43F6-AA25-A5EC9181816D}"/>
    <dgm:cxn modelId="{0C966708-71FD-4CE3-B9E0-AE990324C62D}" type="presOf" srcId="{9DB8503B-9163-4293-A78C-5254E7E3366D}" destId="{3FB5B722-D71F-43D9-B53A-FCE925162E1F}" srcOrd="0" destOrd="0" presId="urn:microsoft.com/office/officeart/2005/8/layout/radial5"/>
    <dgm:cxn modelId="{CA9BEE63-0EB5-4520-8891-9C64E892DFD2}" type="presOf" srcId="{D952AC11-1B90-4729-9128-386C5C0E5B5A}" destId="{7BD6DB60-0308-4145-BBF3-A2C58CBFF803}" srcOrd="0" destOrd="0" presId="urn:microsoft.com/office/officeart/2005/8/layout/radial5"/>
    <dgm:cxn modelId="{0D8E8CEE-A400-4FAB-AEEC-594D8FA1D80E}" srcId="{D952AC11-1B90-4729-9128-386C5C0E5B5A}" destId="{27B6B3F2-6AED-4CA4-B01B-760F013A4942}" srcOrd="0" destOrd="0" parTransId="{9DB8503B-9163-4293-A78C-5254E7E3366D}" sibTransId="{D20F9921-0E0D-4823-A617-EB237126E920}"/>
    <dgm:cxn modelId="{33B22169-993F-4733-998C-3D991C20B463}" type="presOf" srcId="{4C69B7A9-7158-4B89-97C1-23D2C8868029}" destId="{25F750C8-4361-4FCA-8A7A-1B2E9B98B76D}" srcOrd="1" destOrd="0" presId="urn:microsoft.com/office/officeart/2005/8/layout/radial5"/>
    <dgm:cxn modelId="{7BDDF30B-4930-44F6-952C-1899D926D5BC}" type="presParOf" srcId="{4C2AB9FA-D68A-46EC-BCBA-0BD2818E8A23}" destId="{7BD6DB60-0308-4145-BBF3-A2C58CBFF803}" srcOrd="0" destOrd="0" presId="urn:microsoft.com/office/officeart/2005/8/layout/radial5"/>
    <dgm:cxn modelId="{6300D923-EF98-42EF-8A33-FB32CA97AB82}" type="presParOf" srcId="{4C2AB9FA-D68A-46EC-BCBA-0BD2818E8A23}" destId="{3FB5B722-D71F-43D9-B53A-FCE925162E1F}" srcOrd="1" destOrd="0" presId="urn:microsoft.com/office/officeart/2005/8/layout/radial5"/>
    <dgm:cxn modelId="{5C78D480-5FF8-4704-BDDF-234AF2BB9D73}" type="presParOf" srcId="{3FB5B722-D71F-43D9-B53A-FCE925162E1F}" destId="{29C9770B-EA03-4B72-9AA1-5532B90D22C4}" srcOrd="0" destOrd="0" presId="urn:microsoft.com/office/officeart/2005/8/layout/radial5"/>
    <dgm:cxn modelId="{236F72FB-5762-49C0-9A9E-6EDB0C379F99}" type="presParOf" srcId="{4C2AB9FA-D68A-46EC-BCBA-0BD2818E8A23}" destId="{772C4987-EC40-4A4F-A620-9ADDEFC062FA}" srcOrd="2" destOrd="0" presId="urn:microsoft.com/office/officeart/2005/8/layout/radial5"/>
    <dgm:cxn modelId="{23938CEB-DB79-484F-B75F-A4FF82A1B1A3}" type="presParOf" srcId="{4C2AB9FA-D68A-46EC-BCBA-0BD2818E8A23}" destId="{541A0D9C-145F-46A4-9A1A-FD85CC72AC81}" srcOrd="3" destOrd="0" presId="urn:microsoft.com/office/officeart/2005/8/layout/radial5"/>
    <dgm:cxn modelId="{1389432C-E755-4DF7-83E0-FEB522CB1FC2}" type="presParOf" srcId="{541A0D9C-145F-46A4-9A1A-FD85CC72AC81}" destId="{25F750C8-4361-4FCA-8A7A-1B2E9B98B76D}" srcOrd="0" destOrd="0" presId="urn:microsoft.com/office/officeart/2005/8/layout/radial5"/>
    <dgm:cxn modelId="{6933C0A1-9D1B-42D6-98A2-901E49740F14}" type="presParOf" srcId="{4C2AB9FA-D68A-46EC-BCBA-0BD2818E8A23}" destId="{2B58D3EA-A3DE-4684-8A86-B9EAF24BA769}" srcOrd="4" destOrd="0" presId="urn:microsoft.com/office/officeart/2005/8/layout/radial5"/>
    <dgm:cxn modelId="{4361224C-B2FB-45DB-B19D-9C834B7A2730}" type="presParOf" srcId="{4C2AB9FA-D68A-46EC-BCBA-0BD2818E8A23}" destId="{C4D0ECCB-2BC8-4DD0-AA0C-CE23CF7A2F58}" srcOrd="5" destOrd="0" presId="urn:microsoft.com/office/officeart/2005/8/layout/radial5"/>
    <dgm:cxn modelId="{F0E1ADB6-1BAA-4988-B8D2-D18F8914BF12}" type="presParOf" srcId="{C4D0ECCB-2BC8-4DD0-AA0C-CE23CF7A2F58}" destId="{8BE179CF-1D20-4038-AC4F-81A2E77CE5AA}" srcOrd="0" destOrd="0" presId="urn:microsoft.com/office/officeart/2005/8/layout/radial5"/>
    <dgm:cxn modelId="{262FD5D5-D76B-4C02-BD95-639DB989EC77}" type="presParOf" srcId="{4C2AB9FA-D68A-46EC-BCBA-0BD2818E8A23}" destId="{351A6BCB-D3BD-4026-8312-3C3DDB5ADA6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Дошкольное образование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294,2 млн.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содержание 30 детских садов с количеством мест 4371;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CF483106-A7E3-4436-89E0-275F265EB67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в 2015 году предусмотрен выкуп детского дошкольного учреждения в с.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Новоукраинское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 на 290 мест. - 11600,0 тыс. рублей;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B25D0A-AEE6-456A-8B7C-822BC9071563}" type="parTrans" cxnId="{1CEB3BFA-9CB4-4C25-A8B6-7AEA2DDEABD1}">
      <dgm:prSet/>
      <dgm:spPr/>
      <dgm:t>
        <a:bodyPr/>
        <a:lstStyle/>
        <a:p>
          <a:endParaRPr lang="ru-RU"/>
        </a:p>
      </dgm:t>
    </dgm:pt>
    <dgm:pt modelId="{A0480462-35D7-482B-BC46-17A49F6439F1}" type="sibTrans" cxnId="{1CEB3BFA-9CB4-4C25-A8B6-7AEA2DDEABD1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522,1 млн.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расходы на выполнение муниципального задания 25 школам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Гулькевичского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района в которых обучаются 9611 учащихся;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D2279389-C7AC-429D-B482-D51FA2C2F0B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7 учреждений дополнительного образования из которых 4 музыкальные школы и школа искусств, 2 спортивные школы количеством 3387 учащихся, центр детского творчества количеством 1500 детей.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EC48C5-7921-4A81-9B59-3607D8449A91}" type="parTrans" cxnId="{7CD310C5-CB6E-4574-9D2F-7C3F7949D554}">
      <dgm:prSet/>
      <dgm:spPr/>
      <dgm:t>
        <a:bodyPr/>
        <a:lstStyle/>
        <a:p>
          <a:endParaRPr lang="ru-RU"/>
        </a:p>
      </dgm:t>
    </dgm:pt>
    <dgm:pt modelId="{7E148F45-920B-4531-B638-2F3A2ED7C51C}" type="sibTrans" cxnId="{7CD310C5-CB6E-4574-9D2F-7C3F7949D554}">
      <dgm:prSet/>
      <dgm:spPr/>
      <dgm:t>
        <a:bodyPr/>
        <a:lstStyle/>
        <a:p>
          <a:endParaRPr lang="ru-RU"/>
        </a:p>
      </dgm:t>
    </dgm:pt>
    <dgm:pt modelId="{93A19B62-10CD-4A89-BB61-FB2AAEA56F6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Молодёжная политика и оздоровление детей</a:t>
          </a:r>
        </a:p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8,3 млн. рублей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5460D7AB-0E0B-4FCC-BC66-B1A7A88FA9EE}" type="parTrans" cxnId="{18D6C995-9853-4E74-9ACB-8E7494BC685B}">
      <dgm:prSet/>
      <dgm:spPr/>
      <dgm:t>
        <a:bodyPr/>
        <a:lstStyle/>
        <a:p>
          <a:endParaRPr lang="ru-RU"/>
        </a:p>
      </dgm:t>
    </dgm:pt>
    <dgm:pt modelId="{DB113C92-FFE7-4C98-8F9F-2D27DD4A505E}" type="sibTrans" cxnId="{18D6C995-9853-4E74-9ACB-8E7494BC685B}">
      <dgm:prSet/>
      <dgm:spPr/>
      <dgm:t>
        <a:bodyPr/>
        <a:lstStyle/>
        <a:p>
          <a:endParaRPr lang="ru-RU"/>
        </a:p>
      </dgm:t>
    </dgm:pt>
    <dgm:pt modelId="{B59F107A-8456-4113-846B-B1D01C70A8F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обеспечение функций органов местного самоуправления;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C7D4AD-0471-490F-8B22-E2A3D6B25C10}" type="parTrans" cxnId="{5DB869B7-538D-496E-B203-EE67E8390DDE}">
      <dgm:prSet/>
      <dgm:spPr/>
      <dgm:t>
        <a:bodyPr/>
        <a:lstStyle/>
        <a:p>
          <a:endParaRPr lang="ru-RU"/>
        </a:p>
      </dgm:t>
    </dgm:pt>
    <dgm:pt modelId="{7A622F45-2CF8-4C91-A79A-22E639336EFD}" type="sibTrans" cxnId="{5DB869B7-538D-496E-B203-EE67E8390DDE}">
      <dgm:prSet/>
      <dgm:spPr/>
      <dgm:t>
        <a:bodyPr/>
        <a:lstStyle/>
        <a:p>
          <a:endParaRPr lang="ru-RU"/>
        </a:p>
      </dgm:t>
    </dgm:pt>
    <dgm:pt modelId="{525F2F9D-05B4-4784-85D8-427D8E5A1DD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обеспечение деятельности подведомственных учреждений;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C1FCF3-F182-4D5C-A4FE-7B133DDBDD77}" type="parTrans" cxnId="{B6A6D504-A2CD-450E-AC33-A96730909B78}">
      <dgm:prSet/>
      <dgm:spPr/>
      <dgm:t>
        <a:bodyPr/>
        <a:lstStyle/>
        <a:p>
          <a:endParaRPr lang="ru-RU"/>
        </a:p>
      </dgm:t>
    </dgm:pt>
    <dgm:pt modelId="{34540B06-08EC-4F75-B32C-AD4206F627B2}" type="sibTrans" cxnId="{B6A6D504-A2CD-450E-AC33-A96730909B78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sz="1400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E47E8347-F752-405D-97F6-C78520A6F32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организацию подвоза детей-сирот и детей, оставшихся без попечения родителей, к месту отдыха и обратно;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D87C8-452E-44E1-B7D0-9E9D823F8F25}" type="parTrans" cxnId="{447A6F19-1A93-4779-8990-40CC47D8F30E}">
      <dgm:prSet/>
      <dgm:spPr/>
      <dgm:t>
        <a:bodyPr/>
        <a:lstStyle/>
        <a:p>
          <a:endParaRPr lang="ru-RU"/>
        </a:p>
      </dgm:t>
    </dgm:pt>
    <dgm:pt modelId="{63F05D41-379B-4BD3-A4C8-A691ED936C22}" type="sibTrans" cxnId="{447A6F19-1A93-4779-8990-40CC47D8F30E}">
      <dgm:prSet/>
      <dgm:spPr/>
      <dgm:t>
        <a:bodyPr/>
        <a:lstStyle/>
        <a:p>
          <a:endParaRPr lang="ru-RU"/>
        </a:p>
      </dgm:t>
    </dgm:pt>
    <dgm:pt modelId="{467D8C3A-2B85-46DF-8A65-B42E11DA02C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мероприятия в области молодежной политики и оздоровления детей;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946EB9-A84F-4839-A870-2FF01F749E7A}" type="parTrans" cxnId="{D0FC4066-3A2C-4C92-8E24-7AE0F190F79E}">
      <dgm:prSet/>
      <dgm:spPr/>
      <dgm:t>
        <a:bodyPr/>
        <a:lstStyle/>
        <a:p>
          <a:endParaRPr lang="ru-RU"/>
        </a:p>
      </dgm:t>
    </dgm:pt>
    <dgm:pt modelId="{C3BB6EE5-DA22-46E7-8370-8E65B231D5C6}" type="sibTrans" cxnId="{D0FC4066-3A2C-4C92-8E24-7AE0F190F79E}">
      <dgm:prSet/>
      <dgm:spPr/>
      <dgm:t>
        <a:bodyPr/>
        <a:lstStyle/>
        <a:p>
          <a:endParaRPr lang="ru-RU"/>
        </a:p>
      </dgm:t>
    </dgm:pt>
    <dgm:pt modelId="{7D250B85-88E8-4D34-8ABE-10139A95BAA8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обеспечение функций органов местного самоуправления;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EC9E3C-035D-4250-B4BC-3665156C74A4}" type="parTrans" cxnId="{5C159169-E0A5-4A70-986C-9A76608CB38F}">
      <dgm:prSet/>
      <dgm:spPr/>
      <dgm:t>
        <a:bodyPr/>
        <a:lstStyle/>
        <a:p>
          <a:endParaRPr lang="ru-RU"/>
        </a:p>
      </dgm:t>
    </dgm:pt>
    <dgm:pt modelId="{7B9CB6AE-69FC-4FDF-9D82-6F8EB98B7A3B}" type="sibTrans" cxnId="{5C159169-E0A5-4A70-986C-9A76608CB38F}">
      <dgm:prSet/>
      <dgm:spPr/>
      <dgm:t>
        <a:bodyPr/>
        <a:lstStyle/>
        <a:p>
          <a:endParaRPr lang="ru-RU"/>
        </a:p>
      </dgm:t>
    </dgm:pt>
    <dgm:pt modelId="{74405448-1229-426A-9D57-FAF113BE1F96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обеспечение деятельности (оказание услуг) муниципальных учреждений;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CB907C-8F83-4870-9CDB-0FDFA0719389}" type="parTrans" cxnId="{1B358836-27A5-4985-8551-CB0544A6F69F}">
      <dgm:prSet/>
      <dgm:spPr/>
      <dgm:t>
        <a:bodyPr/>
        <a:lstStyle/>
        <a:p>
          <a:endParaRPr lang="ru-RU"/>
        </a:p>
      </dgm:t>
    </dgm:pt>
    <dgm:pt modelId="{805F79C5-2DE8-41F8-9566-3A5B16E79CC3}" type="sibTrans" cxnId="{1B358836-27A5-4985-8551-CB0544A6F69F}">
      <dgm:prSet/>
      <dgm:spPr/>
      <dgm:t>
        <a:bodyPr/>
        <a:lstStyle/>
        <a:p>
          <a:endParaRPr lang="ru-RU"/>
        </a:p>
      </dgm:t>
    </dgm:pt>
    <dgm:pt modelId="{7AAE183D-C54D-4D34-94D3-EE0EB173D340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мероприятия в области образования из них : по организации и проведения ЕГЭ, дополнительные ставки педагогов дополнительного образования.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2DA8A3-0A4D-4D27-BF72-B3C0D88B5935}" type="parTrans" cxnId="{C646289C-6F3F-437E-B122-709CC03249CE}">
      <dgm:prSet/>
      <dgm:spPr/>
      <dgm:t>
        <a:bodyPr/>
        <a:lstStyle/>
        <a:p>
          <a:endParaRPr lang="ru-RU"/>
        </a:p>
      </dgm:t>
    </dgm:pt>
    <dgm:pt modelId="{CAF65A64-A4C5-4717-9CCC-4FB0E5838979}" type="sibTrans" cxnId="{C646289C-6F3F-437E-B122-709CC03249CE}">
      <dgm:prSet/>
      <dgm:spPr/>
      <dgm:t>
        <a:bodyPr/>
        <a:lstStyle/>
        <a:p>
          <a:endParaRPr lang="ru-RU"/>
        </a:p>
      </dgm:t>
    </dgm:pt>
    <dgm:pt modelId="{C46DBDD1-CA1E-401A-B12A-796E110CA4D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 22,3 млн. рублей</a:t>
          </a:r>
        </a:p>
      </dgm:t>
    </dgm:pt>
    <dgm:pt modelId="{56A866DD-C919-4354-B26C-80B4E5C6A1D4}" type="sibTrans" cxnId="{DB4DD283-98A8-488F-9155-36EE6B2DCEF0}">
      <dgm:prSet/>
      <dgm:spPr/>
      <dgm:t>
        <a:bodyPr/>
        <a:lstStyle/>
        <a:p>
          <a:endParaRPr lang="ru-RU"/>
        </a:p>
      </dgm:t>
    </dgm:pt>
    <dgm:pt modelId="{3EBB1997-F7B3-426F-8F53-53FDC07BE930}" type="parTrans" cxnId="{DB4DD283-98A8-488F-9155-36EE6B2DCEF0}">
      <dgm:prSet/>
      <dgm:spPr/>
      <dgm:t>
        <a:bodyPr/>
        <a:lstStyle/>
        <a:p>
          <a:endParaRPr lang="ru-RU"/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4" custScaleY="186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4" custLinFactNeighborX="-1105" custLinFactNeighborY="5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4" custScaleY="174679" custLinFactNeighborX="1227" custLinFactNeighborY="-3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4" custLinFactNeighborX="1227" custLinFactNeighborY="4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A24C-EA28-4E62-94E7-DBC4AC928BED}" type="pres">
      <dgm:prSet presAssocID="{F8273529-1F61-4C37-9EE4-39D8EDFA3C2F}" presName="space" presStyleCnt="0"/>
      <dgm:spPr/>
    </dgm:pt>
    <dgm:pt modelId="{EB92200B-E59E-470A-9438-8097AF700AAA}" type="pres">
      <dgm:prSet presAssocID="{93A19B62-10CD-4A89-BB61-FB2AAEA56F61}" presName="composite" presStyleCnt="0"/>
      <dgm:spPr/>
    </dgm:pt>
    <dgm:pt modelId="{B9382F3C-78E7-43D4-B0ED-5B59C467B48E}" type="pres">
      <dgm:prSet presAssocID="{93A19B62-10CD-4A89-BB61-FB2AAEA56F61}" presName="parTx" presStyleLbl="alignNode1" presStyleIdx="2" presStyleCnt="4" custScaleY="1980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0365B-CF0D-4877-812C-1A99D8566769}" type="pres">
      <dgm:prSet presAssocID="{93A19B62-10CD-4A89-BB61-FB2AAEA56F61}" presName="desTx" presStyleLbl="alignAccFollowNode1" presStyleIdx="2" presStyleCnt="4" custLinFactNeighborX="75" custLinFactNeighborY="6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4ADAC-92BF-4B15-AE76-83C6E0639524}" type="pres">
      <dgm:prSet presAssocID="{DB113C92-FFE7-4C98-8F9F-2D27DD4A505E}" presName="space" presStyleCnt="0"/>
      <dgm:spPr/>
    </dgm:pt>
    <dgm:pt modelId="{A391948D-1AF0-4E81-98B3-4F829AE7B985}" type="pres">
      <dgm:prSet presAssocID="{C46DBDD1-CA1E-401A-B12A-796E110CA4D9}" presName="composite" presStyleCnt="0"/>
      <dgm:spPr/>
    </dgm:pt>
    <dgm:pt modelId="{BA1FD1B4-4546-46DA-9E47-4F2FB56333A7}" type="pres">
      <dgm:prSet presAssocID="{C46DBDD1-CA1E-401A-B12A-796E110CA4D9}" presName="parTx" presStyleLbl="alignNode1" presStyleIdx="3" presStyleCnt="4" custScaleY="194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83B5F-9A25-4D9E-BF94-02AAAC2DF325}" type="pres">
      <dgm:prSet presAssocID="{C46DBDD1-CA1E-401A-B12A-796E110CA4D9}" presName="desTx" presStyleLbl="alignAccFollowNode1" presStyleIdx="3" presStyleCnt="4" custLinFactNeighborX="1528" custLinFactNeighborY="5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9A451-14EB-4E02-9A13-EE69D0EE6687}" srcId="{A424BEA9-694B-44EA-9AE9-2D7A417B2541}" destId="{E29649C9-C724-42A5-AB9D-21320C659419}" srcOrd="2" destOrd="0" parTransId="{3A1B5B39-7CCA-4F91-8713-0D150D154B92}" sibTransId="{2A2357F7-5B75-4CA3-814D-4E3488AEB7FD}"/>
    <dgm:cxn modelId="{4999D915-2BC7-4D17-A562-0894D1C21B33}" type="presOf" srcId="{467D8C3A-2B85-46DF-8A65-B42E11DA02CB}" destId="{01A0365B-CF0D-4877-812C-1A99D8566769}" srcOrd="0" destOrd="3" presId="urn:microsoft.com/office/officeart/2005/8/layout/hList1"/>
    <dgm:cxn modelId="{1B4EB5B8-9761-4EE8-9F91-AF4480485400}" type="presOf" srcId="{CF483106-A7E3-4436-89E0-275F265EB670}" destId="{239F9F27-5E5C-4795-8B66-56C5637C2146}" srcOrd="0" destOrd="1" presId="urn:microsoft.com/office/officeart/2005/8/layout/hList1"/>
    <dgm:cxn modelId="{447A6F19-1A93-4779-8990-40CC47D8F30E}" srcId="{93A19B62-10CD-4A89-BB61-FB2AAEA56F61}" destId="{E47E8347-F752-405D-97F6-C78520A6F327}" srcOrd="2" destOrd="0" parTransId="{358D87C8-452E-44E1-B7D0-9E9D823F8F25}" sibTransId="{63F05D41-379B-4BD3-A4C8-A691ED936C22}"/>
    <dgm:cxn modelId="{D0FC4066-3A2C-4C92-8E24-7AE0F190F79E}" srcId="{93A19B62-10CD-4A89-BB61-FB2AAEA56F61}" destId="{467D8C3A-2B85-46DF-8A65-B42E11DA02CB}" srcOrd="3" destOrd="0" parTransId="{1F946EB9-A84F-4839-A870-2FF01F749E7A}" sibTransId="{C3BB6EE5-DA22-46E7-8370-8E65B231D5C6}"/>
    <dgm:cxn modelId="{6F43E78E-A812-4A45-B3F2-248D75990E6B}" type="presOf" srcId="{E29649C9-C724-42A5-AB9D-21320C659419}" destId="{239F9F27-5E5C-4795-8B66-56C5637C2146}" srcOrd="0" destOrd="2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5DB869B7-538D-496E-B203-EE67E8390DDE}" srcId="{93A19B62-10CD-4A89-BB61-FB2AAEA56F61}" destId="{B59F107A-8456-4113-846B-B1D01C70A8F6}" srcOrd="0" destOrd="0" parTransId="{53C7D4AD-0471-490F-8B22-E2A3D6B25C10}" sibTransId="{7A622F45-2CF8-4C91-A79A-22E639336EFD}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72DE587D-45B3-4900-A1B0-476F123B8E2D}" type="presOf" srcId="{525F2F9D-05B4-4784-85D8-427D8E5A1DD6}" destId="{01A0365B-CF0D-4877-812C-1A99D8566769}" srcOrd="0" destOrd="1" presId="urn:microsoft.com/office/officeart/2005/8/layout/hList1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35EED4A9-97F2-45AB-9F9D-DD350A065305}" type="presOf" srcId="{93A19B62-10CD-4A89-BB61-FB2AAEA56F61}" destId="{B9382F3C-78E7-43D4-B0ED-5B59C467B48E}" srcOrd="0" destOrd="0" presId="urn:microsoft.com/office/officeart/2005/8/layout/hList1"/>
    <dgm:cxn modelId="{7CD310C5-CB6E-4574-9D2F-7C3F7949D554}" srcId="{92EA96BB-5A37-4AC6-9379-FB90037111D8}" destId="{D2279389-C7AC-429D-B482-D51FA2C2F0B2}" srcOrd="1" destOrd="0" parTransId="{CDEC48C5-7921-4A81-9B59-3607D8449A91}" sibTransId="{7E148F45-920B-4531-B638-2F3A2ED7C51C}"/>
    <dgm:cxn modelId="{C646289C-6F3F-437E-B122-709CC03249CE}" srcId="{C46DBDD1-CA1E-401A-B12A-796E110CA4D9}" destId="{7AAE183D-C54D-4D34-94D3-EE0EB173D340}" srcOrd="2" destOrd="0" parTransId="{422DA8A3-0A4D-4D27-BF72-B3C0D88B5935}" sibTransId="{CAF65A64-A4C5-4717-9CCC-4FB0E5838979}"/>
    <dgm:cxn modelId="{C191750D-1A50-4D27-9D6D-CA0F97E280F9}" type="presOf" srcId="{E47E8347-F752-405D-97F6-C78520A6F327}" destId="{01A0365B-CF0D-4877-812C-1A99D8566769}" srcOrd="0" destOrd="2" presId="urn:microsoft.com/office/officeart/2005/8/layout/hList1"/>
    <dgm:cxn modelId="{9AAF0253-A408-4D3B-8640-DFAF1484F92F}" type="presOf" srcId="{F79F616B-3C4B-4350-B48E-F3FD71D06BDB}" destId="{B740A857-6D38-49B4-9E1E-52991A30E098}" srcOrd="0" destOrd="0" presId="urn:microsoft.com/office/officeart/2005/8/layout/hList1"/>
    <dgm:cxn modelId="{AE4779D2-9774-46EE-86B3-B9A346F0E722}" type="presOf" srcId="{B59F107A-8456-4113-846B-B1D01C70A8F6}" destId="{01A0365B-CF0D-4877-812C-1A99D8566769}" srcOrd="0" destOrd="0" presId="urn:microsoft.com/office/officeart/2005/8/layout/hList1"/>
    <dgm:cxn modelId="{33CB789E-24FD-4606-9B5A-865DBABEC470}" type="presOf" srcId="{3A2D69FB-B616-45CF-8F5D-65742A310531}" destId="{239F9F27-5E5C-4795-8B66-56C5637C2146}" srcOrd="0" destOrd="0" presId="urn:microsoft.com/office/officeart/2005/8/layout/hList1"/>
    <dgm:cxn modelId="{6A2BE0F2-8049-4BE9-981A-7570E41131DC}" type="presOf" srcId="{92EA96BB-5A37-4AC6-9379-FB90037111D8}" destId="{551622F1-B117-469E-A594-213BE96E4C61}" srcOrd="0" destOrd="0" presId="urn:microsoft.com/office/officeart/2005/8/layout/hList1"/>
    <dgm:cxn modelId="{5C159169-E0A5-4A70-986C-9A76608CB38F}" srcId="{C46DBDD1-CA1E-401A-B12A-796E110CA4D9}" destId="{7D250B85-88E8-4D34-8ABE-10139A95BAA8}" srcOrd="0" destOrd="0" parTransId="{A8EC9E3C-035D-4250-B4BC-3665156C74A4}" sibTransId="{7B9CB6AE-69FC-4FDF-9D82-6F8EB98B7A3B}"/>
    <dgm:cxn modelId="{18D6C995-9853-4E74-9ACB-8E7494BC685B}" srcId="{F79F616B-3C4B-4350-B48E-F3FD71D06BDB}" destId="{93A19B62-10CD-4A89-BB61-FB2AAEA56F61}" srcOrd="2" destOrd="0" parTransId="{5460D7AB-0E0B-4FCC-BC66-B1A7A88FA9EE}" sibTransId="{DB113C92-FFE7-4C98-8F9F-2D27DD4A505E}"/>
    <dgm:cxn modelId="{17AAAC2F-BB87-4324-A783-756A7A9CE9DE}" type="presOf" srcId="{7D250B85-88E8-4D34-8ABE-10139A95BAA8}" destId="{75C83B5F-9A25-4D9E-BF94-02AAAC2DF325}" srcOrd="0" destOrd="0" presId="urn:microsoft.com/office/officeart/2005/8/layout/hList1"/>
    <dgm:cxn modelId="{5173A97C-388D-465C-8B1C-8908A73C108D}" type="presOf" srcId="{C129F1B5-29EC-414B-9D85-268948EE3F71}" destId="{7019839B-9F78-4E12-9BA4-053F9D65E44D}" srcOrd="0" destOrd="0" presId="urn:microsoft.com/office/officeart/2005/8/layout/hList1"/>
    <dgm:cxn modelId="{870C1EDA-850B-4681-B820-6F39D7E144D1}" type="presOf" srcId="{74405448-1229-426A-9D57-FAF113BE1F96}" destId="{75C83B5F-9A25-4D9E-BF94-02AAAC2DF325}" srcOrd="0" destOrd="1" presId="urn:microsoft.com/office/officeart/2005/8/layout/hList1"/>
    <dgm:cxn modelId="{71C62124-484D-4691-9EEC-E0870CF24F46}" type="presOf" srcId="{D2279389-C7AC-429D-B482-D51FA2C2F0B2}" destId="{7019839B-9F78-4E12-9BA4-053F9D65E44D}" srcOrd="0" destOrd="1" presId="urn:microsoft.com/office/officeart/2005/8/layout/hList1"/>
    <dgm:cxn modelId="{DB4DD283-98A8-488F-9155-36EE6B2DCEF0}" srcId="{F79F616B-3C4B-4350-B48E-F3FD71D06BDB}" destId="{C46DBDD1-CA1E-401A-B12A-796E110CA4D9}" srcOrd="3" destOrd="0" parTransId="{3EBB1997-F7B3-426F-8F53-53FDC07BE930}" sibTransId="{56A866DD-C919-4354-B26C-80B4E5C6A1D4}"/>
    <dgm:cxn modelId="{1CEB3BFA-9CB4-4C25-A8B6-7AEA2DDEABD1}" srcId="{A424BEA9-694B-44EA-9AE9-2D7A417B2541}" destId="{CF483106-A7E3-4436-89E0-275F265EB670}" srcOrd="1" destOrd="0" parTransId="{A5B25D0A-AEE6-456A-8B7C-822BC9071563}" sibTransId="{A0480462-35D7-482B-BC46-17A49F6439F1}"/>
    <dgm:cxn modelId="{B6A6D504-A2CD-450E-AC33-A96730909B78}" srcId="{93A19B62-10CD-4A89-BB61-FB2AAEA56F61}" destId="{525F2F9D-05B4-4784-85D8-427D8E5A1DD6}" srcOrd="1" destOrd="0" parTransId="{C3C1FCF3-F182-4D5C-A4FE-7B133DDBDD77}" sibTransId="{34540B06-08EC-4F75-B32C-AD4206F627B2}"/>
    <dgm:cxn modelId="{23802A3C-4521-4B6A-A487-FBA3A73738FE}" type="presOf" srcId="{C46DBDD1-CA1E-401A-B12A-796E110CA4D9}" destId="{BA1FD1B4-4546-46DA-9E47-4F2FB56333A7}" srcOrd="0" destOrd="0" presId="urn:microsoft.com/office/officeart/2005/8/layout/hList1"/>
    <dgm:cxn modelId="{1B358836-27A5-4985-8551-CB0544A6F69F}" srcId="{C46DBDD1-CA1E-401A-B12A-796E110CA4D9}" destId="{74405448-1229-426A-9D57-FAF113BE1F96}" srcOrd="1" destOrd="0" parTransId="{D8CB907C-8F83-4870-9CDB-0FDFA0719389}" sibTransId="{805F79C5-2DE8-41F8-9566-3A5B16E79CC3}"/>
    <dgm:cxn modelId="{EBD9548E-3CBC-443B-BC70-E2D5245196D6}" type="presOf" srcId="{A424BEA9-694B-44EA-9AE9-2D7A417B2541}" destId="{689EB9EB-8823-473A-B16F-0961FBFCCF9A}" srcOrd="0" destOrd="0" presId="urn:microsoft.com/office/officeart/2005/8/layout/hList1"/>
    <dgm:cxn modelId="{B912C679-4C79-431D-A67C-93F8ADF63787}" type="presOf" srcId="{7AAE183D-C54D-4D34-94D3-EE0EB173D340}" destId="{75C83B5F-9A25-4D9E-BF94-02AAAC2DF325}" srcOrd="0" destOrd="2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0CA2ADA9-BFEF-4DC5-AA80-D2E084F92B01}" type="presParOf" srcId="{B740A857-6D38-49B4-9E1E-52991A30E098}" destId="{8D93390B-0330-4232-9667-4F416CF6F43E}" srcOrd="0" destOrd="0" presId="urn:microsoft.com/office/officeart/2005/8/layout/hList1"/>
    <dgm:cxn modelId="{3A4A796D-BE8B-4A74-9B10-6B87357C5C7A}" type="presParOf" srcId="{8D93390B-0330-4232-9667-4F416CF6F43E}" destId="{689EB9EB-8823-473A-B16F-0961FBFCCF9A}" srcOrd="0" destOrd="0" presId="urn:microsoft.com/office/officeart/2005/8/layout/hList1"/>
    <dgm:cxn modelId="{F3A9631A-27D4-40D9-B5C4-24656A0CCB08}" type="presParOf" srcId="{8D93390B-0330-4232-9667-4F416CF6F43E}" destId="{239F9F27-5E5C-4795-8B66-56C5637C2146}" srcOrd="1" destOrd="0" presId="urn:microsoft.com/office/officeart/2005/8/layout/hList1"/>
    <dgm:cxn modelId="{876BE281-E552-4604-BE31-D94DEB6422E3}" type="presParOf" srcId="{B740A857-6D38-49B4-9E1E-52991A30E098}" destId="{7F5AF02E-4514-45B7-87D7-38356F4A4C66}" srcOrd="1" destOrd="0" presId="urn:microsoft.com/office/officeart/2005/8/layout/hList1"/>
    <dgm:cxn modelId="{4E970EB3-1FE0-4915-A57C-25168B77F33E}" type="presParOf" srcId="{B740A857-6D38-49B4-9E1E-52991A30E098}" destId="{3DA4DF0B-BF67-432D-AEDF-82F902F2674C}" srcOrd="2" destOrd="0" presId="urn:microsoft.com/office/officeart/2005/8/layout/hList1"/>
    <dgm:cxn modelId="{245CC193-E906-4CB2-A0EA-72E9C94AC1B6}" type="presParOf" srcId="{3DA4DF0B-BF67-432D-AEDF-82F902F2674C}" destId="{551622F1-B117-469E-A594-213BE96E4C61}" srcOrd="0" destOrd="0" presId="urn:microsoft.com/office/officeart/2005/8/layout/hList1"/>
    <dgm:cxn modelId="{BF72F9E9-645D-4063-AADA-9FA0BFB9D6C0}" type="presParOf" srcId="{3DA4DF0B-BF67-432D-AEDF-82F902F2674C}" destId="{7019839B-9F78-4E12-9BA4-053F9D65E44D}" srcOrd="1" destOrd="0" presId="urn:microsoft.com/office/officeart/2005/8/layout/hList1"/>
    <dgm:cxn modelId="{60186752-F8B1-4E77-B288-10C6A80C7666}" type="presParOf" srcId="{B740A857-6D38-49B4-9E1E-52991A30E098}" destId="{8B32A24C-EA28-4E62-94E7-DBC4AC928BED}" srcOrd="3" destOrd="0" presId="urn:microsoft.com/office/officeart/2005/8/layout/hList1"/>
    <dgm:cxn modelId="{4DC5A534-4D23-4033-AA5E-6F2C3180AAD2}" type="presParOf" srcId="{B740A857-6D38-49B4-9E1E-52991A30E098}" destId="{EB92200B-E59E-470A-9438-8097AF700AAA}" srcOrd="4" destOrd="0" presId="urn:microsoft.com/office/officeart/2005/8/layout/hList1"/>
    <dgm:cxn modelId="{7DA06479-D2A0-4090-BBC4-10311F306DCB}" type="presParOf" srcId="{EB92200B-E59E-470A-9438-8097AF700AAA}" destId="{B9382F3C-78E7-43D4-B0ED-5B59C467B48E}" srcOrd="0" destOrd="0" presId="urn:microsoft.com/office/officeart/2005/8/layout/hList1"/>
    <dgm:cxn modelId="{CFA3CDB3-9E11-49B1-951E-A08D8B2C7B6D}" type="presParOf" srcId="{EB92200B-E59E-470A-9438-8097AF700AAA}" destId="{01A0365B-CF0D-4877-812C-1A99D8566769}" srcOrd="1" destOrd="0" presId="urn:microsoft.com/office/officeart/2005/8/layout/hList1"/>
    <dgm:cxn modelId="{535D93D7-2BE8-4749-9D84-C88EC347A2C7}" type="presParOf" srcId="{B740A857-6D38-49B4-9E1E-52991A30E098}" destId="{5344ADAC-92BF-4B15-AE76-83C6E0639524}" srcOrd="5" destOrd="0" presId="urn:microsoft.com/office/officeart/2005/8/layout/hList1"/>
    <dgm:cxn modelId="{D0C4C360-A665-49B3-85D4-BD1E14A7B1A2}" type="presParOf" srcId="{B740A857-6D38-49B4-9E1E-52991A30E098}" destId="{A391948D-1AF0-4E81-98B3-4F829AE7B985}" srcOrd="6" destOrd="0" presId="urn:microsoft.com/office/officeart/2005/8/layout/hList1"/>
    <dgm:cxn modelId="{09E53C77-F2F6-4B74-B608-D903C5419741}" type="presParOf" srcId="{A391948D-1AF0-4E81-98B3-4F829AE7B985}" destId="{BA1FD1B4-4546-46DA-9E47-4F2FB56333A7}" srcOrd="0" destOrd="0" presId="urn:microsoft.com/office/officeart/2005/8/layout/hList1"/>
    <dgm:cxn modelId="{C533825C-A35B-4A67-BD70-14AA86CE19E9}" type="presParOf" srcId="{A391948D-1AF0-4E81-98B3-4F829AE7B985}" destId="{75C83B5F-9A25-4D9E-BF94-02AAAC2DF3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1C65C2-826C-4BB1-9C7F-CEF58B3E918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1D706-E377-4C76-8887-363E232E8D2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2015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6672C0B-FB7C-45CF-93E4-5E6D8632A430}" type="parTrans" cxnId="{D0A97FD9-28D7-4F01-8A69-C1BB064E401C}">
      <dgm:prSet/>
      <dgm:spPr/>
      <dgm:t>
        <a:bodyPr/>
        <a:lstStyle/>
        <a:p>
          <a:endParaRPr lang="ru-RU"/>
        </a:p>
      </dgm:t>
    </dgm:pt>
    <dgm:pt modelId="{86DA15B5-81BF-4D36-B8CD-90C46FEE7AD8}" type="sibTrans" cxnId="{D0A97FD9-28D7-4F01-8A69-C1BB064E401C}">
      <dgm:prSet/>
      <dgm:spPr/>
      <dgm:t>
        <a:bodyPr/>
        <a:lstStyle/>
        <a:p>
          <a:endParaRPr lang="ru-RU"/>
        </a:p>
      </dgm:t>
    </dgm:pt>
    <dgm:pt modelId="{E5D0F64C-2264-4691-B877-00F016F9FFE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226,2 млн.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1AA6A7D-5B8E-4967-B45C-1F69551A5F3B}" type="parTrans" cxnId="{EC80EE3B-7977-4402-9001-39E9B9E35A8D}">
      <dgm:prSet/>
      <dgm:spPr/>
      <dgm:t>
        <a:bodyPr/>
        <a:lstStyle/>
        <a:p>
          <a:endParaRPr lang="ru-RU"/>
        </a:p>
      </dgm:t>
    </dgm:pt>
    <dgm:pt modelId="{FC30F48F-BEC6-4FE3-86FF-F6A8C8FFEB52}" type="sibTrans" cxnId="{EC80EE3B-7977-4402-9001-39E9B9E35A8D}">
      <dgm:prSet/>
      <dgm:spPr/>
      <dgm:t>
        <a:bodyPr/>
        <a:lstStyle/>
        <a:p>
          <a:endParaRPr lang="ru-RU"/>
        </a:p>
      </dgm:t>
    </dgm:pt>
    <dgm:pt modelId="{76EFDF61-98C2-4188-8578-C10DADE72FA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B260CF8-F474-4AB4-95AC-655251516E1B}" type="parTrans" cxnId="{0E5DCA76-1C08-4E83-A238-6645EF062561}">
      <dgm:prSet/>
      <dgm:spPr/>
      <dgm:t>
        <a:bodyPr/>
        <a:lstStyle/>
        <a:p>
          <a:endParaRPr lang="ru-RU"/>
        </a:p>
      </dgm:t>
    </dgm:pt>
    <dgm:pt modelId="{A4DE4BF5-EAC8-4276-998B-67DF292F1DB4}" type="sibTrans" cxnId="{0E5DCA76-1C08-4E83-A238-6645EF062561}">
      <dgm:prSet/>
      <dgm:spPr/>
      <dgm:t>
        <a:bodyPr/>
        <a:lstStyle/>
        <a:p>
          <a:endParaRPr lang="ru-RU"/>
        </a:p>
      </dgm:t>
    </dgm:pt>
    <dgm:pt modelId="{A19F8376-2680-4A4C-A6CB-D0EFABAB52D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193,2 млн.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628867E-502A-464A-82FF-B81144DF01A6}" type="parTrans" cxnId="{3F8D6C93-A1B1-419D-9CB3-3EC8FAE05446}">
      <dgm:prSet/>
      <dgm:spPr/>
      <dgm:t>
        <a:bodyPr/>
        <a:lstStyle/>
        <a:p>
          <a:endParaRPr lang="ru-RU"/>
        </a:p>
      </dgm:t>
    </dgm:pt>
    <dgm:pt modelId="{4680DCE1-5C10-45B0-BD8F-522047A6EC19}" type="sibTrans" cxnId="{3F8D6C93-A1B1-419D-9CB3-3EC8FAE05446}">
      <dgm:prSet/>
      <dgm:spPr/>
      <dgm:t>
        <a:bodyPr/>
        <a:lstStyle/>
        <a:p>
          <a:endParaRPr lang="ru-RU"/>
        </a:p>
      </dgm:t>
    </dgm:pt>
    <dgm:pt modelId="{469231D6-FD41-4CB9-B8E7-B67F2C2D674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54ED26F-08A9-42FD-B51B-14227396C2E3}" type="parTrans" cxnId="{2EC96F08-B9AC-4033-97C4-0B41CB011DFF}">
      <dgm:prSet/>
      <dgm:spPr/>
      <dgm:t>
        <a:bodyPr/>
        <a:lstStyle/>
        <a:p>
          <a:endParaRPr lang="ru-RU"/>
        </a:p>
      </dgm:t>
    </dgm:pt>
    <dgm:pt modelId="{45B1F83E-7F61-4072-BEF7-2663088D016A}" type="sibTrans" cxnId="{2EC96F08-B9AC-4033-97C4-0B41CB011DFF}">
      <dgm:prSet/>
      <dgm:spPr/>
      <dgm:t>
        <a:bodyPr/>
        <a:lstStyle/>
        <a:p>
          <a:endParaRPr lang="ru-RU"/>
        </a:p>
      </dgm:t>
    </dgm:pt>
    <dgm:pt modelId="{19C0845D-4802-4CFB-B0B8-32240F24FF8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188,8 млн.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906ED17-B8F4-4867-8DCD-A3C3EC182431}" type="parTrans" cxnId="{A71158F7-6E12-4FB4-9A56-09196201BDAA}">
      <dgm:prSet/>
      <dgm:spPr/>
      <dgm:t>
        <a:bodyPr/>
        <a:lstStyle/>
        <a:p>
          <a:endParaRPr lang="ru-RU"/>
        </a:p>
      </dgm:t>
    </dgm:pt>
    <dgm:pt modelId="{30860955-9FC0-4A6E-84C0-6A045745AE6B}" type="sibTrans" cxnId="{A71158F7-6E12-4FB4-9A56-09196201BDAA}">
      <dgm:prSet/>
      <dgm:spPr/>
      <dgm:t>
        <a:bodyPr/>
        <a:lstStyle/>
        <a:p>
          <a:endParaRPr lang="ru-RU"/>
        </a:p>
      </dgm:t>
    </dgm:pt>
    <dgm:pt modelId="{D28F132D-512B-4A8B-875C-37122257881B}" type="pres">
      <dgm:prSet presAssocID="{FA1C65C2-826C-4BB1-9C7F-CEF58B3E91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515521-B438-449F-AAB5-6BC81D5298EF}" type="pres">
      <dgm:prSet presAssocID="{68B1D706-E377-4C76-8887-363E232E8D2E}" presName="horFlow" presStyleCnt="0"/>
      <dgm:spPr/>
    </dgm:pt>
    <dgm:pt modelId="{9DA54497-E4A8-4F32-A18D-ADE62C3661D9}" type="pres">
      <dgm:prSet presAssocID="{68B1D706-E377-4C76-8887-363E232E8D2E}" presName="bigChev" presStyleLbl="node1" presStyleIdx="0" presStyleCnt="3" custScaleX="136625" custScaleY="59085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34BDA44-2BD2-4E28-B994-59771EFE98B9}" type="pres">
      <dgm:prSet presAssocID="{91AA6A7D-5B8E-4967-B45C-1F69551A5F3B}" presName="parTrans" presStyleCnt="0"/>
      <dgm:spPr/>
    </dgm:pt>
    <dgm:pt modelId="{2A0DDA70-4430-4835-B339-A0379C495532}" type="pres">
      <dgm:prSet presAssocID="{E5D0F64C-2264-4691-B877-00F016F9FFE3}" presName="node" presStyleLbl="alignAccFollowNode1" presStyleIdx="0" presStyleCnt="3" custScaleX="198337" custScaleY="70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129A7-6727-4FB7-A4B0-0073BDEDB29D}" type="pres">
      <dgm:prSet presAssocID="{68B1D706-E377-4C76-8887-363E232E8D2E}" presName="vSp" presStyleCnt="0"/>
      <dgm:spPr/>
    </dgm:pt>
    <dgm:pt modelId="{B387CE99-4938-4F28-9FC6-F079BD6B4966}" type="pres">
      <dgm:prSet presAssocID="{76EFDF61-98C2-4188-8578-C10DADE72FAC}" presName="horFlow" presStyleCnt="0"/>
      <dgm:spPr/>
    </dgm:pt>
    <dgm:pt modelId="{15DC59E5-5C58-44CC-A08D-39109FB6B619}" type="pres">
      <dgm:prSet presAssocID="{76EFDF61-98C2-4188-8578-C10DADE72FAC}" presName="bigChev" presStyleLbl="node1" presStyleIdx="1" presStyleCnt="3" custScaleX="136626" custScaleY="61124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AAFD00F0-0C4C-49D9-8ACF-83B2DB0DB70C}" type="pres">
      <dgm:prSet presAssocID="{8628867E-502A-464A-82FF-B81144DF01A6}" presName="parTrans" presStyleCnt="0"/>
      <dgm:spPr/>
    </dgm:pt>
    <dgm:pt modelId="{1D2F4A17-962C-47BA-A223-4A8EB5CD99FB}" type="pres">
      <dgm:prSet presAssocID="{A19F8376-2680-4A4C-A6CB-D0EFABAB52D5}" presName="node" presStyleLbl="alignAccFollowNode1" presStyleIdx="1" presStyleCnt="3" custScaleX="198336" custScaleY="7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16A6-364B-4142-97CB-4D5FDAA3EB13}" type="pres">
      <dgm:prSet presAssocID="{76EFDF61-98C2-4188-8578-C10DADE72FAC}" presName="vSp" presStyleCnt="0"/>
      <dgm:spPr/>
    </dgm:pt>
    <dgm:pt modelId="{0257C873-5FF7-4A58-AFDE-2B411D688E20}" type="pres">
      <dgm:prSet presAssocID="{469231D6-FD41-4CB9-B8E7-B67F2C2D6743}" presName="horFlow" presStyleCnt="0"/>
      <dgm:spPr/>
    </dgm:pt>
    <dgm:pt modelId="{2987B154-DDFD-41C4-B2BA-CEF2000D6A19}" type="pres">
      <dgm:prSet presAssocID="{469231D6-FD41-4CB9-B8E7-B67F2C2D6743}" presName="bigChev" presStyleLbl="node1" presStyleIdx="2" presStyleCnt="3" custScaleX="137631" custScaleY="58982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4626288-3D29-4AEE-9E81-8468968F77DF}" type="pres">
      <dgm:prSet presAssocID="{9906ED17-B8F4-4867-8DCD-A3C3EC182431}" presName="parTrans" presStyleCnt="0"/>
      <dgm:spPr/>
    </dgm:pt>
    <dgm:pt modelId="{98BBF429-7870-4482-8ADD-976C7F2B0C0F}" type="pres">
      <dgm:prSet presAssocID="{19C0845D-4802-4CFB-B0B8-32240F24FF8C}" presName="node" presStyleLbl="alignAccFollowNode1" presStyleIdx="2" presStyleCnt="3" custScaleX="198943" custScaleY="73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9A5E84-8EC3-4579-A7D8-6AF39B101C49}" type="presOf" srcId="{68B1D706-E377-4C76-8887-363E232E8D2E}" destId="{9DA54497-E4A8-4F32-A18D-ADE62C3661D9}" srcOrd="0" destOrd="0" presId="urn:microsoft.com/office/officeart/2005/8/layout/lProcess3"/>
    <dgm:cxn modelId="{2EC96F08-B9AC-4033-97C4-0B41CB011DFF}" srcId="{FA1C65C2-826C-4BB1-9C7F-CEF58B3E918F}" destId="{469231D6-FD41-4CB9-B8E7-B67F2C2D6743}" srcOrd="2" destOrd="0" parTransId="{C54ED26F-08A9-42FD-B51B-14227396C2E3}" sibTransId="{45B1F83E-7F61-4072-BEF7-2663088D016A}"/>
    <dgm:cxn modelId="{D0A97FD9-28D7-4F01-8A69-C1BB064E401C}" srcId="{FA1C65C2-826C-4BB1-9C7F-CEF58B3E918F}" destId="{68B1D706-E377-4C76-8887-363E232E8D2E}" srcOrd="0" destOrd="0" parTransId="{06672C0B-FB7C-45CF-93E4-5E6D8632A430}" sibTransId="{86DA15B5-81BF-4D36-B8CD-90C46FEE7AD8}"/>
    <dgm:cxn modelId="{D1A89E4C-C0F4-454D-AD9A-5D98B5617658}" type="presOf" srcId="{19C0845D-4802-4CFB-B0B8-32240F24FF8C}" destId="{98BBF429-7870-4482-8ADD-976C7F2B0C0F}" srcOrd="0" destOrd="0" presId="urn:microsoft.com/office/officeart/2005/8/layout/lProcess3"/>
    <dgm:cxn modelId="{A71158F7-6E12-4FB4-9A56-09196201BDAA}" srcId="{469231D6-FD41-4CB9-B8E7-B67F2C2D6743}" destId="{19C0845D-4802-4CFB-B0B8-32240F24FF8C}" srcOrd="0" destOrd="0" parTransId="{9906ED17-B8F4-4867-8DCD-A3C3EC182431}" sibTransId="{30860955-9FC0-4A6E-84C0-6A045745AE6B}"/>
    <dgm:cxn modelId="{EC80EE3B-7977-4402-9001-39E9B9E35A8D}" srcId="{68B1D706-E377-4C76-8887-363E232E8D2E}" destId="{E5D0F64C-2264-4691-B877-00F016F9FFE3}" srcOrd="0" destOrd="0" parTransId="{91AA6A7D-5B8E-4967-B45C-1F69551A5F3B}" sibTransId="{FC30F48F-BEC6-4FE3-86FF-F6A8C8FFEB52}"/>
    <dgm:cxn modelId="{0E5DCA76-1C08-4E83-A238-6645EF062561}" srcId="{FA1C65C2-826C-4BB1-9C7F-CEF58B3E918F}" destId="{76EFDF61-98C2-4188-8578-C10DADE72FAC}" srcOrd="1" destOrd="0" parTransId="{EB260CF8-F474-4AB4-95AC-655251516E1B}" sibTransId="{A4DE4BF5-EAC8-4276-998B-67DF292F1DB4}"/>
    <dgm:cxn modelId="{ABF852AA-938C-42DC-B134-3E1A7396E3D5}" type="presOf" srcId="{A19F8376-2680-4A4C-A6CB-D0EFABAB52D5}" destId="{1D2F4A17-962C-47BA-A223-4A8EB5CD99FB}" srcOrd="0" destOrd="0" presId="urn:microsoft.com/office/officeart/2005/8/layout/lProcess3"/>
    <dgm:cxn modelId="{6E0B353C-732A-46E1-8A59-8D82D1274799}" type="presOf" srcId="{E5D0F64C-2264-4691-B877-00F016F9FFE3}" destId="{2A0DDA70-4430-4835-B339-A0379C495532}" srcOrd="0" destOrd="0" presId="urn:microsoft.com/office/officeart/2005/8/layout/lProcess3"/>
    <dgm:cxn modelId="{3E357CA6-E28B-4817-8C4A-D870E9421B03}" type="presOf" srcId="{FA1C65C2-826C-4BB1-9C7F-CEF58B3E918F}" destId="{D28F132D-512B-4A8B-875C-37122257881B}" srcOrd="0" destOrd="0" presId="urn:microsoft.com/office/officeart/2005/8/layout/lProcess3"/>
    <dgm:cxn modelId="{EDFB8A47-0322-4F26-BCCF-41C2C80A9E38}" type="presOf" srcId="{469231D6-FD41-4CB9-B8E7-B67F2C2D6743}" destId="{2987B154-DDFD-41C4-B2BA-CEF2000D6A19}" srcOrd="0" destOrd="0" presId="urn:microsoft.com/office/officeart/2005/8/layout/lProcess3"/>
    <dgm:cxn modelId="{3F8D6C93-A1B1-419D-9CB3-3EC8FAE05446}" srcId="{76EFDF61-98C2-4188-8578-C10DADE72FAC}" destId="{A19F8376-2680-4A4C-A6CB-D0EFABAB52D5}" srcOrd="0" destOrd="0" parTransId="{8628867E-502A-464A-82FF-B81144DF01A6}" sibTransId="{4680DCE1-5C10-45B0-BD8F-522047A6EC19}"/>
    <dgm:cxn modelId="{67464375-C5CE-43B2-AADE-5942BB5FC717}" type="presOf" srcId="{76EFDF61-98C2-4188-8578-C10DADE72FAC}" destId="{15DC59E5-5C58-44CC-A08D-39109FB6B619}" srcOrd="0" destOrd="0" presId="urn:microsoft.com/office/officeart/2005/8/layout/lProcess3"/>
    <dgm:cxn modelId="{48D153E2-CF2B-4790-843D-52C9FF6A99D7}" type="presParOf" srcId="{D28F132D-512B-4A8B-875C-37122257881B}" destId="{0A515521-B438-449F-AAB5-6BC81D5298EF}" srcOrd="0" destOrd="0" presId="urn:microsoft.com/office/officeart/2005/8/layout/lProcess3"/>
    <dgm:cxn modelId="{2517EBBB-6651-439A-B0C5-F31B6089CECF}" type="presParOf" srcId="{0A515521-B438-449F-AAB5-6BC81D5298EF}" destId="{9DA54497-E4A8-4F32-A18D-ADE62C3661D9}" srcOrd="0" destOrd="0" presId="urn:microsoft.com/office/officeart/2005/8/layout/lProcess3"/>
    <dgm:cxn modelId="{EEADFD9C-CED3-4854-B516-5F4A25331F27}" type="presParOf" srcId="{0A515521-B438-449F-AAB5-6BC81D5298EF}" destId="{634BDA44-2BD2-4E28-B994-59771EFE98B9}" srcOrd="1" destOrd="0" presId="urn:microsoft.com/office/officeart/2005/8/layout/lProcess3"/>
    <dgm:cxn modelId="{C1BE7A19-9311-4225-B7F2-EE761DA357DE}" type="presParOf" srcId="{0A515521-B438-449F-AAB5-6BC81D5298EF}" destId="{2A0DDA70-4430-4835-B339-A0379C495532}" srcOrd="2" destOrd="0" presId="urn:microsoft.com/office/officeart/2005/8/layout/lProcess3"/>
    <dgm:cxn modelId="{3AF928D9-E0E5-48EF-AC96-99E4C8824651}" type="presParOf" srcId="{D28F132D-512B-4A8B-875C-37122257881B}" destId="{95C129A7-6727-4FB7-A4B0-0073BDEDB29D}" srcOrd="1" destOrd="0" presId="urn:microsoft.com/office/officeart/2005/8/layout/lProcess3"/>
    <dgm:cxn modelId="{C2DEA179-6B9B-4951-BD38-68028EFEE10A}" type="presParOf" srcId="{D28F132D-512B-4A8B-875C-37122257881B}" destId="{B387CE99-4938-4F28-9FC6-F079BD6B4966}" srcOrd="2" destOrd="0" presId="urn:microsoft.com/office/officeart/2005/8/layout/lProcess3"/>
    <dgm:cxn modelId="{CA80E184-C264-4F4E-A833-0A61FDD5F88C}" type="presParOf" srcId="{B387CE99-4938-4F28-9FC6-F079BD6B4966}" destId="{15DC59E5-5C58-44CC-A08D-39109FB6B619}" srcOrd="0" destOrd="0" presId="urn:microsoft.com/office/officeart/2005/8/layout/lProcess3"/>
    <dgm:cxn modelId="{0892B9DD-121D-4D06-87EB-4B97B3ECDD02}" type="presParOf" srcId="{B387CE99-4938-4F28-9FC6-F079BD6B4966}" destId="{AAFD00F0-0C4C-49D9-8ACF-83B2DB0DB70C}" srcOrd="1" destOrd="0" presId="urn:microsoft.com/office/officeart/2005/8/layout/lProcess3"/>
    <dgm:cxn modelId="{55946216-1109-40DE-A814-71BC0A0373F5}" type="presParOf" srcId="{B387CE99-4938-4F28-9FC6-F079BD6B4966}" destId="{1D2F4A17-962C-47BA-A223-4A8EB5CD99FB}" srcOrd="2" destOrd="0" presId="urn:microsoft.com/office/officeart/2005/8/layout/lProcess3"/>
    <dgm:cxn modelId="{B07C3ABD-271B-4C1E-B72C-715B6AD264B3}" type="presParOf" srcId="{D28F132D-512B-4A8B-875C-37122257881B}" destId="{08AC16A6-364B-4142-97CB-4D5FDAA3EB13}" srcOrd="3" destOrd="0" presId="urn:microsoft.com/office/officeart/2005/8/layout/lProcess3"/>
    <dgm:cxn modelId="{26DF171B-4EE2-4658-A293-9EBA80E450D6}" type="presParOf" srcId="{D28F132D-512B-4A8B-875C-37122257881B}" destId="{0257C873-5FF7-4A58-AFDE-2B411D688E20}" srcOrd="4" destOrd="0" presId="urn:microsoft.com/office/officeart/2005/8/layout/lProcess3"/>
    <dgm:cxn modelId="{585B8CC1-9CB2-4B11-ABE5-484D6345CE79}" type="presParOf" srcId="{0257C873-5FF7-4A58-AFDE-2B411D688E20}" destId="{2987B154-DDFD-41C4-B2BA-CEF2000D6A19}" srcOrd="0" destOrd="0" presId="urn:microsoft.com/office/officeart/2005/8/layout/lProcess3"/>
    <dgm:cxn modelId="{FC7B0EE8-D9B6-401A-9EB4-DBED9CB4F47E}" type="presParOf" srcId="{0257C873-5FF7-4A58-AFDE-2B411D688E20}" destId="{54626288-3D29-4AEE-9E81-8468968F77DF}" srcOrd="1" destOrd="0" presId="urn:microsoft.com/office/officeart/2005/8/layout/lProcess3"/>
    <dgm:cxn modelId="{CD2C74FA-5058-4E99-9516-C4672E526F4C}" type="presParOf" srcId="{0257C873-5FF7-4A58-AFDE-2B411D688E20}" destId="{98BBF429-7870-4482-8ADD-976C7F2B0C0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1C65C2-826C-4BB1-9C7F-CEF58B3E918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1D706-E377-4C76-8887-363E232E8D2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2015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6672C0B-FB7C-45CF-93E4-5E6D8632A430}" type="parTrans" cxnId="{D0A97FD9-28D7-4F01-8A69-C1BB064E401C}">
      <dgm:prSet/>
      <dgm:spPr/>
      <dgm:t>
        <a:bodyPr/>
        <a:lstStyle/>
        <a:p>
          <a:endParaRPr lang="ru-RU"/>
        </a:p>
      </dgm:t>
    </dgm:pt>
    <dgm:pt modelId="{86DA15B5-81BF-4D36-B8CD-90C46FEE7AD8}" type="sibTrans" cxnId="{D0A97FD9-28D7-4F01-8A69-C1BB064E401C}">
      <dgm:prSet/>
      <dgm:spPr/>
      <dgm:t>
        <a:bodyPr/>
        <a:lstStyle/>
        <a:p>
          <a:endParaRPr lang="ru-RU"/>
        </a:p>
      </dgm:t>
    </dgm:pt>
    <dgm:pt modelId="{E5D0F64C-2264-4691-B877-00F016F9FFE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620,7 млн.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1AA6A7D-5B8E-4967-B45C-1F69551A5F3B}" type="parTrans" cxnId="{EC80EE3B-7977-4402-9001-39E9B9E35A8D}">
      <dgm:prSet/>
      <dgm:spPr/>
      <dgm:t>
        <a:bodyPr/>
        <a:lstStyle/>
        <a:p>
          <a:endParaRPr lang="ru-RU"/>
        </a:p>
      </dgm:t>
    </dgm:pt>
    <dgm:pt modelId="{FC30F48F-BEC6-4FE3-86FF-F6A8C8FFEB52}" type="sibTrans" cxnId="{EC80EE3B-7977-4402-9001-39E9B9E35A8D}">
      <dgm:prSet/>
      <dgm:spPr/>
      <dgm:t>
        <a:bodyPr/>
        <a:lstStyle/>
        <a:p>
          <a:endParaRPr lang="ru-RU"/>
        </a:p>
      </dgm:t>
    </dgm:pt>
    <dgm:pt modelId="{76EFDF61-98C2-4188-8578-C10DADE72FA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B260CF8-F474-4AB4-95AC-655251516E1B}" type="parTrans" cxnId="{0E5DCA76-1C08-4E83-A238-6645EF062561}">
      <dgm:prSet/>
      <dgm:spPr/>
      <dgm:t>
        <a:bodyPr/>
        <a:lstStyle/>
        <a:p>
          <a:endParaRPr lang="ru-RU"/>
        </a:p>
      </dgm:t>
    </dgm:pt>
    <dgm:pt modelId="{A4DE4BF5-EAC8-4276-998B-67DF292F1DB4}" type="sibTrans" cxnId="{0E5DCA76-1C08-4E83-A238-6645EF062561}">
      <dgm:prSet/>
      <dgm:spPr/>
      <dgm:t>
        <a:bodyPr/>
        <a:lstStyle/>
        <a:p>
          <a:endParaRPr lang="ru-RU"/>
        </a:p>
      </dgm:t>
    </dgm:pt>
    <dgm:pt modelId="{A19F8376-2680-4A4C-A6CB-D0EFABAB52D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621,2 млн.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628867E-502A-464A-82FF-B81144DF01A6}" type="parTrans" cxnId="{3F8D6C93-A1B1-419D-9CB3-3EC8FAE05446}">
      <dgm:prSet/>
      <dgm:spPr/>
      <dgm:t>
        <a:bodyPr/>
        <a:lstStyle/>
        <a:p>
          <a:endParaRPr lang="ru-RU"/>
        </a:p>
      </dgm:t>
    </dgm:pt>
    <dgm:pt modelId="{4680DCE1-5C10-45B0-BD8F-522047A6EC19}" type="sibTrans" cxnId="{3F8D6C93-A1B1-419D-9CB3-3EC8FAE05446}">
      <dgm:prSet/>
      <dgm:spPr/>
      <dgm:t>
        <a:bodyPr/>
        <a:lstStyle/>
        <a:p>
          <a:endParaRPr lang="ru-RU"/>
        </a:p>
      </dgm:t>
    </dgm:pt>
    <dgm:pt modelId="{469231D6-FD41-4CB9-B8E7-B67F2C2D674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54ED26F-08A9-42FD-B51B-14227396C2E3}" type="parTrans" cxnId="{2EC96F08-B9AC-4033-97C4-0B41CB011DFF}">
      <dgm:prSet/>
      <dgm:spPr/>
      <dgm:t>
        <a:bodyPr/>
        <a:lstStyle/>
        <a:p>
          <a:endParaRPr lang="ru-RU"/>
        </a:p>
      </dgm:t>
    </dgm:pt>
    <dgm:pt modelId="{45B1F83E-7F61-4072-BEF7-2663088D016A}" type="sibTrans" cxnId="{2EC96F08-B9AC-4033-97C4-0B41CB011DFF}">
      <dgm:prSet/>
      <dgm:spPr/>
      <dgm:t>
        <a:bodyPr/>
        <a:lstStyle/>
        <a:p>
          <a:endParaRPr lang="ru-RU"/>
        </a:p>
      </dgm:t>
    </dgm:pt>
    <dgm:pt modelId="{19C0845D-4802-4CFB-B0B8-32240F24FF8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621,6 млн.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906ED17-B8F4-4867-8DCD-A3C3EC182431}" type="parTrans" cxnId="{A71158F7-6E12-4FB4-9A56-09196201BDAA}">
      <dgm:prSet/>
      <dgm:spPr/>
      <dgm:t>
        <a:bodyPr/>
        <a:lstStyle/>
        <a:p>
          <a:endParaRPr lang="ru-RU"/>
        </a:p>
      </dgm:t>
    </dgm:pt>
    <dgm:pt modelId="{30860955-9FC0-4A6E-84C0-6A045745AE6B}" type="sibTrans" cxnId="{A71158F7-6E12-4FB4-9A56-09196201BDAA}">
      <dgm:prSet/>
      <dgm:spPr/>
      <dgm:t>
        <a:bodyPr/>
        <a:lstStyle/>
        <a:p>
          <a:endParaRPr lang="ru-RU"/>
        </a:p>
      </dgm:t>
    </dgm:pt>
    <dgm:pt modelId="{D28F132D-512B-4A8B-875C-37122257881B}" type="pres">
      <dgm:prSet presAssocID="{FA1C65C2-826C-4BB1-9C7F-CEF58B3E91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515521-B438-449F-AAB5-6BC81D5298EF}" type="pres">
      <dgm:prSet presAssocID="{68B1D706-E377-4C76-8887-363E232E8D2E}" presName="horFlow" presStyleCnt="0"/>
      <dgm:spPr/>
    </dgm:pt>
    <dgm:pt modelId="{9DA54497-E4A8-4F32-A18D-ADE62C3661D9}" type="pres">
      <dgm:prSet presAssocID="{68B1D706-E377-4C76-8887-363E232E8D2E}" presName="bigChev" presStyleLbl="node1" presStyleIdx="0" presStyleCnt="3" custScaleX="136625" custScaleY="59085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34BDA44-2BD2-4E28-B994-59771EFE98B9}" type="pres">
      <dgm:prSet presAssocID="{91AA6A7D-5B8E-4967-B45C-1F69551A5F3B}" presName="parTrans" presStyleCnt="0"/>
      <dgm:spPr/>
    </dgm:pt>
    <dgm:pt modelId="{2A0DDA70-4430-4835-B339-A0379C495532}" type="pres">
      <dgm:prSet presAssocID="{E5D0F64C-2264-4691-B877-00F016F9FFE3}" presName="node" presStyleLbl="alignAccFollowNode1" presStyleIdx="0" presStyleCnt="3" custScaleX="198337" custScaleY="70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129A7-6727-4FB7-A4B0-0073BDEDB29D}" type="pres">
      <dgm:prSet presAssocID="{68B1D706-E377-4C76-8887-363E232E8D2E}" presName="vSp" presStyleCnt="0"/>
      <dgm:spPr/>
    </dgm:pt>
    <dgm:pt modelId="{B387CE99-4938-4F28-9FC6-F079BD6B4966}" type="pres">
      <dgm:prSet presAssocID="{76EFDF61-98C2-4188-8578-C10DADE72FAC}" presName="horFlow" presStyleCnt="0"/>
      <dgm:spPr/>
    </dgm:pt>
    <dgm:pt modelId="{15DC59E5-5C58-44CC-A08D-39109FB6B619}" type="pres">
      <dgm:prSet presAssocID="{76EFDF61-98C2-4188-8578-C10DADE72FAC}" presName="bigChev" presStyleLbl="node1" presStyleIdx="1" presStyleCnt="3" custScaleX="136626" custScaleY="61124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AAFD00F0-0C4C-49D9-8ACF-83B2DB0DB70C}" type="pres">
      <dgm:prSet presAssocID="{8628867E-502A-464A-82FF-B81144DF01A6}" presName="parTrans" presStyleCnt="0"/>
      <dgm:spPr/>
    </dgm:pt>
    <dgm:pt modelId="{1D2F4A17-962C-47BA-A223-4A8EB5CD99FB}" type="pres">
      <dgm:prSet presAssocID="{A19F8376-2680-4A4C-A6CB-D0EFABAB52D5}" presName="node" presStyleLbl="alignAccFollowNode1" presStyleIdx="1" presStyleCnt="3" custScaleX="198336" custScaleY="7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16A6-364B-4142-97CB-4D5FDAA3EB13}" type="pres">
      <dgm:prSet presAssocID="{76EFDF61-98C2-4188-8578-C10DADE72FAC}" presName="vSp" presStyleCnt="0"/>
      <dgm:spPr/>
    </dgm:pt>
    <dgm:pt modelId="{0257C873-5FF7-4A58-AFDE-2B411D688E20}" type="pres">
      <dgm:prSet presAssocID="{469231D6-FD41-4CB9-B8E7-B67F2C2D6743}" presName="horFlow" presStyleCnt="0"/>
      <dgm:spPr/>
    </dgm:pt>
    <dgm:pt modelId="{2987B154-DDFD-41C4-B2BA-CEF2000D6A19}" type="pres">
      <dgm:prSet presAssocID="{469231D6-FD41-4CB9-B8E7-B67F2C2D6743}" presName="bigChev" presStyleLbl="node1" presStyleIdx="2" presStyleCnt="3" custScaleX="137631" custScaleY="58982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4626288-3D29-4AEE-9E81-8468968F77DF}" type="pres">
      <dgm:prSet presAssocID="{9906ED17-B8F4-4867-8DCD-A3C3EC182431}" presName="parTrans" presStyleCnt="0"/>
      <dgm:spPr/>
    </dgm:pt>
    <dgm:pt modelId="{98BBF429-7870-4482-8ADD-976C7F2B0C0F}" type="pres">
      <dgm:prSet presAssocID="{19C0845D-4802-4CFB-B0B8-32240F24FF8C}" presName="node" presStyleLbl="alignAccFollowNode1" presStyleIdx="2" presStyleCnt="3" custScaleX="198943" custScaleY="73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2B964-4B8F-4EEA-88BC-E61A8F12D43D}" type="presOf" srcId="{FA1C65C2-826C-4BB1-9C7F-CEF58B3E918F}" destId="{D28F132D-512B-4A8B-875C-37122257881B}" srcOrd="0" destOrd="0" presId="urn:microsoft.com/office/officeart/2005/8/layout/lProcess3"/>
    <dgm:cxn modelId="{4EFD5ADF-BB83-43E7-9E1B-0318C1CB06B4}" type="presOf" srcId="{68B1D706-E377-4C76-8887-363E232E8D2E}" destId="{9DA54497-E4A8-4F32-A18D-ADE62C3661D9}" srcOrd="0" destOrd="0" presId="urn:microsoft.com/office/officeart/2005/8/layout/lProcess3"/>
    <dgm:cxn modelId="{33E85077-CEFB-4B84-A783-F1ED322CF29F}" type="presOf" srcId="{A19F8376-2680-4A4C-A6CB-D0EFABAB52D5}" destId="{1D2F4A17-962C-47BA-A223-4A8EB5CD99FB}" srcOrd="0" destOrd="0" presId="urn:microsoft.com/office/officeart/2005/8/layout/lProcess3"/>
    <dgm:cxn modelId="{2EC96F08-B9AC-4033-97C4-0B41CB011DFF}" srcId="{FA1C65C2-826C-4BB1-9C7F-CEF58B3E918F}" destId="{469231D6-FD41-4CB9-B8E7-B67F2C2D6743}" srcOrd="2" destOrd="0" parTransId="{C54ED26F-08A9-42FD-B51B-14227396C2E3}" sibTransId="{45B1F83E-7F61-4072-BEF7-2663088D016A}"/>
    <dgm:cxn modelId="{D0A97FD9-28D7-4F01-8A69-C1BB064E401C}" srcId="{FA1C65C2-826C-4BB1-9C7F-CEF58B3E918F}" destId="{68B1D706-E377-4C76-8887-363E232E8D2E}" srcOrd="0" destOrd="0" parTransId="{06672C0B-FB7C-45CF-93E4-5E6D8632A430}" sibTransId="{86DA15B5-81BF-4D36-B8CD-90C46FEE7AD8}"/>
    <dgm:cxn modelId="{A71158F7-6E12-4FB4-9A56-09196201BDAA}" srcId="{469231D6-FD41-4CB9-B8E7-B67F2C2D6743}" destId="{19C0845D-4802-4CFB-B0B8-32240F24FF8C}" srcOrd="0" destOrd="0" parTransId="{9906ED17-B8F4-4867-8DCD-A3C3EC182431}" sibTransId="{30860955-9FC0-4A6E-84C0-6A045745AE6B}"/>
    <dgm:cxn modelId="{EC80EE3B-7977-4402-9001-39E9B9E35A8D}" srcId="{68B1D706-E377-4C76-8887-363E232E8D2E}" destId="{E5D0F64C-2264-4691-B877-00F016F9FFE3}" srcOrd="0" destOrd="0" parTransId="{91AA6A7D-5B8E-4967-B45C-1F69551A5F3B}" sibTransId="{FC30F48F-BEC6-4FE3-86FF-F6A8C8FFEB52}"/>
    <dgm:cxn modelId="{9E94376D-25AC-48B7-88E6-2A970BC24820}" type="presOf" srcId="{469231D6-FD41-4CB9-B8E7-B67F2C2D6743}" destId="{2987B154-DDFD-41C4-B2BA-CEF2000D6A19}" srcOrd="0" destOrd="0" presId="urn:microsoft.com/office/officeart/2005/8/layout/lProcess3"/>
    <dgm:cxn modelId="{0E5DCA76-1C08-4E83-A238-6645EF062561}" srcId="{FA1C65C2-826C-4BB1-9C7F-CEF58B3E918F}" destId="{76EFDF61-98C2-4188-8578-C10DADE72FAC}" srcOrd="1" destOrd="0" parTransId="{EB260CF8-F474-4AB4-95AC-655251516E1B}" sibTransId="{A4DE4BF5-EAC8-4276-998B-67DF292F1DB4}"/>
    <dgm:cxn modelId="{8E76CC3D-063C-40B9-8755-699E58E64F0B}" type="presOf" srcId="{E5D0F64C-2264-4691-B877-00F016F9FFE3}" destId="{2A0DDA70-4430-4835-B339-A0379C495532}" srcOrd="0" destOrd="0" presId="urn:microsoft.com/office/officeart/2005/8/layout/lProcess3"/>
    <dgm:cxn modelId="{308C34AC-DF0F-433D-B4E1-E6934F5ABC3C}" type="presOf" srcId="{76EFDF61-98C2-4188-8578-C10DADE72FAC}" destId="{15DC59E5-5C58-44CC-A08D-39109FB6B619}" srcOrd="0" destOrd="0" presId="urn:microsoft.com/office/officeart/2005/8/layout/lProcess3"/>
    <dgm:cxn modelId="{3F8D6C93-A1B1-419D-9CB3-3EC8FAE05446}" srcId="{76EFDF61-98C2-4188-8578-C10DADE72FAC}" destId="{A19F8376-2680-4A4C-A6CB-D0EFABAB52D5}" srcOrd="0" destOrd="0" parTransId="{8628867E-502A-464A-82FF-B81144DF01A6}" sibTransId="{4680DCE1-5C10-45B0-BD8F-522047A6EC19}"/>
    <dgm:cxn modelId="{8D4FF55E-2C8C-4B19-8AAC-50B6B81C16E7}" type="presOf" srcId="{19C0845D-4802-4CFB-B0B8-32240F24FF8C}" destId="{98BBF429-7870-4482-8ADD-976C7F2B0C0F}" srcOrd="0" destOrd="0" presId="urn:microsoft.com/office/officeart/2005/8/layout/lProcess3"/>
    <dgm:cxn modelId="{64421117-7146-44D3-BD22-7E503BDF62BC}" type="presParOf" srcId="{D28F132D-512B-4A8B-875C-37122257881B}" destId="{0A515521-B438-449F-AAB5-6BC81D5298EF}" srcOrd="0" destOrd="0" presId="urn:microsoft.com/office/officeart/2005/8/layout/lProcess3"/>
    <dgm:cxn modelId="{31928318-51D4-4F05-A62F-0CB2B36A2185}" type="presParOf" srcId="{0A515521-B438-449F-AAB5-6BC81D5298EF}" destId="{9DA54497-E4A8-4F32-A18D-ADE62C3661D9}" srcOrd="0" destOrd="0" presId="urn:microsoft.com/office/officeart/2005/8/layout/lProcess3"/>
    <dgm:cxn modelId="{2E861FC1-2634-482C-AA33-48F4ABFC6EB8}" type="presParOf" srcId="{0A515521-B438-449F-AAB5-6BC81D5298EF}" destId="{634BDA44-2BD2-4E28-B994-59771EFE98B9}" srcOrd="1" destOrd="0" presId="urn:microsoft.com/office/officeart/2005/8/layout/lProcess3"/>
    <dgm:cxn modelId="{7E289B80-5B57-41EA-9173-F3C6A22DC90F}" type="presParOf" srcId="{0A515521-B438-449F-AAB5-6BC81D5298EF}" destId="{2A0DDA70-4430-4835-B339-A0379C495532}" srcOrd="2" destOrd="0" presId="urn:microsoft.com/office/officeart/2005/8/layout/lProcess3"/>
    <dgm:cxn modelId="{189D892F-B34B-4919-98FC-B66C367CA634}" type="presParOf" srcId="{D28F132D-512B-4A8B-875C-37122257881B}" destId="{95C129A7-6727-4FB7-A4B0-0073BDEDB29D}" srcOrd="1" destOrd="0" presId="urn:microsoft.com/office/officeart/2005/8/layout/lProcess3"/>
    <dgm:cxn modelId="{29EB35C3-D65E-47E4-A7F7-5E0BCAFFDFFB}" type="presParOf" srcId="{D28F132D-512B-4A8B-875C-37122257881B}" destId="{B387CE99-4938-4F28-9FC6-F079BD6B4966}" srcOrd="2" destOrd="0" presId="urn:microsoft.com/office/officeart/2005/8/layout/lProcess3"/>
    <dgm:cxn modelId="{E8A9B99C-470B-4445-B3FD-1046F2DF8A11}" type="presParOf" srcId="{B387CE99-4938-4F28-9FC6-F079BD6B4966}" destId="{15DC59E5-5C58-44CC-A08D-39109FB6B619}" srcOrd="0" destOrd="0" presId="urn:microsoft.com/office/officeart/2005/8/layout/lProcess3"/>
    <dgm:cxn modelId="{0CC996DD-7CE4-429D-A34D-F433917E4300}" type="presParOf" srcId="{B387CE99-4938-4F28-9FC6-F079BD6B4966}" destId="{AAFD00F0-0C4C-49D9-8ACF-83B2DB0DB70C}" srcOrd="1" destOrd="0" presId="urn:microsoft.com/office/officeart/2005/8/layout/lProcess3"/>
    <dgm:cxn modelId="{5788F88F-A4B6-40D7-BF34-525B061DC687}" type="presParOf" srcId="{B387CE99-4938-4F28-9FC6-F079BD6B4966}" destId="{1D2F4A17-962C-47BA-A223-4A8EB5CD99FB}" srcOrd="2" destOrd="0" presId="urn:microsoft.com/office/officeart/2005/8/layout/lProcess3"/>
    <dgm:cxn modelId="{4AB4A427-CB50-407B-8627-8B110E05C1A9}" type="presParOf" srcId="{D28F132D-512B-4A8B-875C-37122257881B}" destId="{08AC16A6-364B-4142-97CB-4D5FDAA3EB13}" srcOrd="3" destOrd="0" presId="urn:microsoft.com/office/officeart/2005/8/layout/lProcess3"/>
    <dgm:cxn modelId="{687F549D-FF8B-4091-AC53-D5651ABB5D36}" type="presParOf" srcId="{D28F132D-512B-4A8B-875C-37122257881B}" destId="{0257C873-5FF7-4A58-AFDE-2B411D688E20}" srcOrd="4" destOrd="0" presId="urn:microsoft.com/office/officeart/2005/8/layout/lProcess3"/>
    <dgm:cxn modelId="{1DB38802-4C0D-48CE-8563-D60641A1401C}" type="presParOf" srcId="{0257C873-5FF7-4A58-AFDE-2B411D688E20}" destId="{2987B154-DDFD-41C4-B2BA-CEF2000D6A19}" srcOrd="0" destOrd="0" presId="urn:microsoft.com/office/officeart/2005/8/layout/lProcess3"/>
    <dgm:cxn modelId="{FF9BD2CD-5A24-489E-825C-B9F10D4FD946}" type="presParOf" srcId="{0257C873-5FF7-4A58-AFDE-2B411D688E20}" destId="{54626288-3D29-4AEE-9E81-8468968F77DF}" srcOrd="1" destOrd="0" presId="urn:microsoft.com/office/officeart/2005/8/layout/lProcess3"/>
    <dgm:cxn modelId="{9BC38780-F56E-4B38-B838-5E88C7E71655}" type="presParOf" srcId="{0257C873-5FF7-4A58-AFDE-2B411D688E20}" destId="{98BBF429-7870-4482-8ADD-976C7F2B0C0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09 01 Стационарная медицинская помощь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41,1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 предоставление субсидии бюджетным учреждениям на финансовое обеспечение муниципального задания на оказание муниципальных услуг (выполнения работ).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2EA96BB-5A37-4AC6-9379-FB90037111D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09 02 Амбулаторная помощь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17,7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5DEF5-4EE4-4F5B-AB7D-817CB2C1FC6B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F2A90D-6124-4740-9720-54DECA3E75AF}" type="parTrans" cxnId="{BAE681A9-6486-404F-8E55-DD77A2A67B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FCF9658-30B7-46C4-B7A8-74F04A8B7AF6}" type="sibTrans" cxnId="{BAE681A9-6486-404F-8E55-DD77A2A67B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801E96D-CB94-4F87-8700-162365238F1E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предоставление субсидий автономным учреждениям на выполнение муниципального задания.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A9C58C-A7A2-4C12-840D-A3840CC31087}" type="sibTrans" cxnId="{A19B4CFD-648C-41D0-9E75-EC9A61906BF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D3C60F-0880-482E-A6DC-EE74B51D541D}" type="parTrans" cxnId="{A19B4CFD-648C-41D0-9E75-EC9A61906BF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6873C0-6C20-46D6-BA97-C22AE53569B6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пособия и компенсации по публичным нормативным  обязательствам (лекарственное обеспечение);</a:t>
          </a:r>
        </a:p>
      </dgm:t>
    </dgm:pt>
    <dgm:pt modelId="{B37C4358-EBE4-49EA-9ECD-D32F870F0422}" type="sibTrans" cxnId="{9BC5BB67-D6B4-4448-A15E-A9915CC15D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BE8A8A-764C-477B-9773-056B8613F3E4}" type="parTrans" cxnId="{9BC5BB67-D6B4-4448-A15E-A9915CC15D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субсидии автономным учреждениям на иные цели (зубопротезирование);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A19B62-10CD-4A89-BB61-FB2AAEA56F6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09 09 Другие вопросы в области здравоохранения 13,0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113C92-FFE7-4C98-8F9F-2D27DD4A505E}" type="sibTrans" cxnId="{18D6C995-9853-4E74-9ACB-8E7494BC68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460D7AB-0E0B-4FCC-BC66-B1A7A88FA9EE}" type="parTrans" cxnId="{18D6C995-9853-4E74-9ACB-8E7494BC68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9F107A-8456-4113-846B-B1D01C70A8F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подведомственных учреждений.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622F45-2CF8-4C91-A79A-22E639336EFD}" type="sibTrans" cxnId="{5DB869B7-538D-496E-B203-EE67E8390D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C7D4AD-0471-490F-8B22-E2A3D6B25C10}" type="parTrans" cxnId="{5DB869B7-538D-496E-B203-EE67E8390D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3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3" custLinFactNeighborX="0" custLinFactNeighborY="-3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A24C-EA28-4E62-94E7-DBC4AC928BED}" type="pres">
      <dgm:prSet presAssocID="{F8273529-1F61-4C37-9EE4-39D8EDFA3C2F}" presName="space" presStyleCnt="0"/>
      <dgm:spPr/>
    </dgm:pt>
    <dgm:pt modelId="{EB92200B-E59E-470A-9438-8097AF700AAA}" type="pres">
      <dgm:prSet presAssocID="{93A19B62-10CD-4A89-BB61-FB2AAEA56F61}" presName="composite" presStyleCnt="0"/>
      <dgm:spPr/>
    </dgm:pt>
    <dgm:pt modelId="{B9382F3C-78E7-43D4-B0ED-5B59C467B48E}" type="pres">
      <dgm:prSet presAssocID="{93A19B62-10CD-4A89-BB61-FB2AAEA56F6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0365B-CF0D-4877-812C-1A99D8566769}" type="pres">
      <dgm:prSet presAssocID="{93A19B62-10CD-4A89-BB61-FB2AAEA56F6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9A451-14EB-4E02-9A13-EE69D0EE6687}" srcId="{A424BEA9-694B-44EA-9AE9-2D7A417B2541}" destId="{E29649C9-C724-42A5-AB9D-21320C659419}" srcOrd="2" destOrd="0" parTransId="{3A1B5B39-7CCA-4F91-8713-0D150D154B92}" sibTransId="{2A2357F7-5B75-4CA3-814D-4E3488AEB7FD}"/>
    <dgm:cxn modelId="{C30C5CC2-37F8-4480-98DF-6B7093AD8479}" type="presOf" srcId="{E29649C9-C724-42A5-AB9D-21320C659419}" destId="{239F9F27-5E5C-4795-8B66-56C5637C2146}" srcOrd="0" destOrd="2" presId="urn:microsoft.com/office/officeart/2005/8/layout/hList1"/>
    <dgm:cxn modelId="{30AC64CB-DAF1-4593-A266-8653E5687CDB}" type="presOf" srcId="{F79F616B-3C4B-4350-B48E-F3FD71D06BDB}" destId="{B740A857-6D38-49B4-9E1E-52991A30E098}" srcOrd="0" destOrd="0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9BC5BB67-D6B4-4448-A15E-A9915CC15D31}" srcId="{92EA96BB-5A37-4AC6-9379-FB90037111D8}" destId="{C86873C0-6C20-46D6-BA97-C22AE53569B6}" srcOrd="1" destOrd="0" parTransId="{4ABE8A8A-764C-477B-9773-056B8613F3E4}" sibTransId="{B37C4358-EBE4-49EA-9ECD-D32F870F0422}"/>
    <dgm:cxn modelId="{5DB869B7-538D-496E-B203-EE67E8390DDE}" srcId="{93A19B62-10CD-4A89-BB61-FB2AAEA56F61}" destId="{B59F107A-8456-4113-846B-B1D01C70A8F6}" srcOrd="0" destOrd="0" parTransId="{53C7D4AD-0471-490F-8B22-E2A3D6B25C10}" sibTransId="{7A622F45-2CF8-4C91-A79A-22E639336EFD}"/>
    <dgm:cxn modelId="{F398BEDB-59D5-4447-BA9E-64019B0702B3}" type="presOf" srcId="{B59F107A-8456-4113-846B-B1D01C70A8F6}" destId="{01A0365B-CF0D-4877-812C-1A99D8566769}" srcOrd="0" destOrd="0" presId="urn:microsoft.com/office/officeart/2005/8/layout/hList1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289EB3BA-D19A-44D6-A177-37F85CC721A1}" type="presOf" srcId="{3A2D69FB-B616-45CF-8F5D-65742A310531}" destId="{239F9F27-5E5C-4795-8B66-56C5637C2146}" srcOrd="0" destOrd="0" presId="urn:microsoft.com/office/officeart/2005/8/layout/hList1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1722BD62-A6D8-4526-ADEC-9E5DC52E1993}" type="presOf" srcId="{92EA96BB-5A37-4AC6-9379-FB90037111D8}" destId="{551622F1-B117-469E-A594-213BE96E4C61}" srcOrd="0" destOrd="0" presId="urn:microsoft.com/office/officeart/2005/8/layout/hList1"/>
    <dgm:cxn modelId="{9FA4608E-970B-475C-AAE3-04FC8C64BEE4}" type="presOf" srcId="{E801E96D-CB94-4F87-8700-162365238F1E}" destId="{7019839B-9F78-4E12-9BA4-053F9D65E44D}" srcOrd="0" destOrd="2" presId="urn:microsoft.com/office/officeart/2005/8/layout/hList1"/>
    <dgm:cxn modelId="{18D6C995-9853-4E74-9ACB-8E7494BC685B}" srcId="{F79F616B-3C4B-4350-B48E-F3FD71D06BDB}" destId="{93A19B62-10CD-4A89-BB61-FB2AAEA56F61}" srcOrd="2" destOrd="0" parTransId="{5460D7AB-0E0B-4FCC-BC66-B1A7A88FA9EE}" sibTransId="{DB113C92-FFE7-4C98-8F9F-2D27DD4A505E}"/>
    <dgm:cxn modelId="{01F73BC7-FBAA-4A62-8564-5DEB0FA49797}" type="presOf" srcId="{C86873C0-6C20-46D6-BA97-C22AE53569B6}" destId="{7019839B-9F78-4E12-9BA4-053F9D65E44D}" srcOrd="0" destOrd="1" presId="urn:microsoft.com/office/officeart/2005/8/layout/hList1"/>
    <dgm:cxn modelId="{BAE681A9-6486-404F-8E55-DD77A2A67BD7}" srcId="{A424BEA9-694B-44EA-9AE9-2D7A417B2541}" destId="{C255DEF5-4EE4-4F5B-AB7D-817CB2C1FC6B}" srcOrd="1" destOrd="0" parTransId="{E7F2A90D-6124-4740-9720-54DECA3E75AF}" sibTransId="{CFCF9658-30B7-46C4-B7A8-74F04A8B7AF6}"/>
    <dgm:cxn modelId="{95CDEC3A-0608-464A-BBA4-5CD3A65DDBE6}" type="presOf" srcId="{93A19B62-10CD-4A89-BB61-FB2AAEA56F61}" destId="{B9382F3C-78E7-43D4-B0ED-5B59C467B48E}" srcOrd="0" destOrd="0" presId="urn:microsoft.com/office/officeart/2005/8/layout/hList1"/>
    <dgm:cxn modelId="{7C8B0607-16F4-4E3D-9CA8-09840C5A696A}" type="presOf" srcId="{A424BEA9-694B-44EA-9AE9-2D7A417B2541}" destId="{689EB9EB-8823-473A-B16F-0961FBFCCF9A}" srcOrd="0" destOrd="0" presId="urn:microsoft.com/office/officeart/2005/8/layout/hList1"/>
    <dgm:cxn modelId="{FFD36460-F951-4C52-877C-26647BE8E836}" type="presOf" srcId="{C255DEF5-4EE4-4F5B-AB7D-817CB2C1FC6B}" destId="{239F9F27-5E5C-4795-8B66-56C5637C2146}" srcOrd="0" destOrd="1" presId="urn:microsoft.com/office/officeart/2005/8/layout/hList1"/>
    <dgm:cxn modelId="{A19B4CFD-648C-41D0-9E75-EC9A61906BFD}" srcId="{92EA96BB-5A37-4AC6-9379-FB90037111D8}" destId="{E801E96D-CB94-4F87-8700-162365238F1E}" srcOrd="2" destOrd="0" parTransId="{42D3C60F-0880-482E-A6DC-EE74B51D541D}" sibTransId="{B6A9C58C-A7A2-4C12-840D-A3840CC31087}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0D5FDBF5-DFDD-43BD-81E2-2E9AFAD967C7}" type="presOf" srcId="{C129F1B5-29EC-414B-9D85-268948EE3F71}" destId="{7019839B-9F78-4E12-9BA4-053F9D65E44D}" srcOrd="0" destOrd="0" presId="urn:microsoft.com/office/officeart/2005/8/layout/hList1"/>
    <dgm:cxn modelId="{315C38DA-0C0D-440C-82B0-32CEFFD75986}" type="presParOf" srcId="{B740A857-6D38-49B4-9E1E-52991A30E098}" destId="{8D93390B-0330-4232-9667-4F416CF6F43E}" srcOrd="0" destOrd="0" presId="urn:microsoft.com/office/officeart/2005/8/layout/hList1"/>
    <dgm:cxn modelId="{160B5D30-4759-4FB6-8937-58710E15F670}" type="presParOf" srcId="{8D93390B-0330-4232-9667-4F416CF6F43E}" destId="{689EB9EB-8823-473A-B16F-0961FBFCCF9A}" srcOrd="0" destOrd="0" presId="urn:microsoft.com/office/officeart/2005/8/layout/hList1"/>
    <dgm:cxn modelId="{B8D1269A-4069-4661-AB90-6E3961A41BC3}" type="presParOf" srcId="{8D93390B-0330-4232-9667-4F416CF6F43E}" destId="{239F9F27-5E5C-4795-8B66-56C5637C2146}" srcOrd="1" destOrd="0" presId="urn:microsoft.com/office/officeart/2005/8/layout/hList1"/>
    <dgm:cxn modelId="{B9BA6BA0-86A5-4ABD-BEF1-F89C73B193DC}" type="presParOf" srcId="{B740A857-6D38-49B4-9E1E-52991A30E098}" destId="{7F5AF02E-4514-45B7-87D7-38356F4A4C66}" srcOrd="1" destOrd="0" presId="urn:microsoft.com/office/officeart/2005/8/layout/hList1"/>
    <dgm:cxn modelId="{ABDBB8E4-306D-4508-B2F2-D5AC2CF1F73B}" type="presParOf" srcId="{B740A857-6D38-49B4-9E1E-52991A30E098}" destId="{3DA4DF0B-BF67-432D-AEDF-82F902F2674C}" srcOrd="2" destOrd="0" presId="urn:microsoft.com/office/officeart/2005/8/layout/hList1"/>
    <dgm:cxn modelId="{08B011AE-3482-4950-A576-85497E151050}" type="presParOf" srcId="{3DA4DF0B-BF67-432D-AEDF-82F902F2674C}" destId="{551622F1-B117-469E-A594-213BE96E4C61}" srcOrd="0" destOrd="0" presId="urn:microsoft.com/office/officeart/2005/8/layout/hList1"/>
    <dgm:cxn modelId="{B7A23F15-9C09-44FD-B4F2-BC5A4CFCB6C9}" type="presParOf" srcId="{3DA4DF0B-BF67-432D-AEDF-82F902F2674C}" destId="{7019839B-9F78-4E12-9BA4-053F9D65E44D}" srcOrd="1" destOrd="0" presId="urn:microsoft.com/office/officeart/2005/8/layout/hList1"/>
    <dgm:cxn modelId="{9170C8E1-43C6-4CB9-8549-2EF0F4751718}" type="presParOf" srcId="{B740A857-6D38-49B4-9E1E-52991A30E098}" destId="{8B32A24C-EA28-4E62-94E7-DBC4AC928BED}" srcOrd="3" destOrd="0" presId="urn:microsoft.com/office/officeart/2005/8/layout/hList1"/>
    <dgm:cxn modelId="{47BF09BC-416F-4D91-9020-08DED1B9838E}" type="presParOf" srcId="{B740A857-6D38-49B4-9E1E-52991A30E098}" destId="{EB92200B-E59E-470A-9438-8097AF700AAA}" srcOrd="4" destOrd="0" presId="urn:microsoft.com/office/officeart/2005/8/layout/hList1"/>
    <dgm:cxn modelId="{05A3842B-EB15-4D25-AD4B-8D96447E1214}" type="presParOf" srcId="{EB92200B-E59E-470A-9438-8097AF700AAA}" destId="{B9382F3C-78E7-43D4-B0ED-5B59C467B48E}" srcOrd="0" destOrd="0" presId="urn:microsoft.com/office/officeart/2005/8/layout/hList1"/>
    <dgm:cxn modelId="{339F6F06-20D8-41DC-9537-FD558C525F0E}" type="presParOf" srcId="{EB92200B-E59E-470A-9438-8097AF700AAA}" destId="{01A0365B-CF0D-4877-812C-1A99D85667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Социальная политика 83,2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8BFDF3B-A3A6-424C-BBFA-AAB4DC8CD91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 04 Охрана семьи и детства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78,0 млн. рублей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A9054F-F480-4E97-8FDE-5543B09DEB06}" type="parTrans" cxnId="{B0AAB7BC-2D64-4E88-B0BA-CF0E189213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1904FF-2ABE-4096-9A14-9873EE5447BA}" type="sibTrans" cxnId="{B0AAB7BC-2D64-4E88-B0BA-CF0E189213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F86D4E4-1CBA-4B95-BE6A-839CC3A310F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 01 Пенсионное обеспечение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3,2 млн. рублей.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994540-0F93-4EEE-BD72-1817DA1C7F87}" type="parTrans" cxnId="{55DA0CA3-ACB9-4CAF-8CE9-18525927DA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BC9FFB-63A2-4E1F-9AF2-48BCE3CB931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 03 Социальное обеспечение населения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2,0 млн. рублей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67E558-7F11-4916-AE0E-99237FF2FA9F}" type="parTrans" cxnId="{0335660A-A4FA-4973-B454-4402FD36AE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94542F6-34E4-4CDF-A0C1-FCAA294788FB}" type="sibTrans" cxnId="{0335660A-A4FA-4973-B454-4402FD36AE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D21A-87F6-4BEC-84F4-9B2575B5253A}" type="pres">
      <dgm:prSet presAssocID="{EF67E558-7F11-4916-AE0E-99237FF2FA9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02B172E-A29D-4A38-9CD0-F796CCDD7D98}" type="pres">
      <dgm:prSet presAssocID="{5FBC9FFB-63A2-4E1F-9AF2-48BCE3CB93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A670-437B-4A94-8B28-63AC2A30C588}" type="pres">
      <dgm:prSet presAssocID="{C3A9054F-F480-4E97-8FDE-5543B09DEB0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9022412-CABF-4917-9D36-1579A2653F37}" type="pres">
      <dgm:prSet presAssocID="{E8BFDF3B-A3A6-424C-BBFA-AAB4DC8CD9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02DDB-293A-4FD7-991A-616BBE2DB5BC}" type="presOf" srcId="{5FBC9FFB-63A2-4E1F-9AF2-48BCE3CB9319}" destId="{302B172E-A29D-4A38-9CD0-F796CCDD7D98}" srcOrd="0" destOrd="0" presId="urn:microsoft.com/office/officeart/2005/8/layout/radial4"/>
    <dgm:cxn modelId="{8059EBBF-5650-4CF6-82A1-A471BE928BF8}" type="presOf" srcId="{4F86D4E4-1CBA-4B95-BE6A-839CC3A310F6}" destId="{BF76D8AC-3421-4384-87F9-258419A00935}" srcOrd="0" destOrd="0" presId="urn:microsoft.com/office/officeart/2005/8/layout/radial4"/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D4DD7C36-87DA-4C39-8A12-A103BEB56E60}" type="presOf" srcId="{A987B76B-D642-4E48-B9A3-C69B361E8504}" destId="{53EB5B71-6A15-4C1C-B42B-894AF633B869}" srcOrd="0" destOrd="0" presId="urn:microsoft.com/office/officeart/2005/8/layout/radial4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9631D526-3100-42B8-A872-FAF689F6A790}" type="presOf" srcId="{C3A9054F-F480-4E97-8FDE-5543B09DEB06}" destId="{A907A670-437B-4A94-8B28-63AC2A30C588}" srcOrd="0" destOrd="0" presId="urn:microsoft.com/office/officeart/2005/8/layout/radial4"/>
    <dgm:cxn modelId="{0D30753E-329C-46D6-986F-C4FB2B02356E}" type="presOf" srcId="{E8BFDF3B-A3A6-424C-BBFA-AAB4DC8CD917}" destId="{99022412-CABF-4917-9D36-1579A2653F37}" srcOrd="0" destOrd="0" presId="urn:microsoft.com/office/officeart/2005/8/layout/radial4"/>
    <dgm:cxn modelId="{0335660A-A4FA-4973-B454-4402FD36AE57}" srcId="{096EC517-AB7F-4AF5-87C0-51277F0AAC4D}" destId="{5FBC9FFB-63A2-4E1F-9AF2-48BCE3CB9319}" srcOrd="1" destOrd="0" parTransId="{EF67E558-7F11-4916-AE0E-99237FF2FA9F}" sibTransId="{E94542F6-34E4-4CDF-A0C1-FCAA294788FB}"/>
    <dgm:cxn modelId="{6A48277A-7F86-4C62-89B5-816F5B1A024B}" type="presOf" srcId="{8B994540-0F93-4EEE-BD72-1817DA1C7F87}" destId="{34A68858-AF97-433C-9573-6D0D470333BC}" srcOrd="0" destOrd="0" presId="urn:microsoft.com/office/officeart/2005/8/layout/radial4"/>
    <dgm:cxn modelId="{EB144B42-0DE9-44D3-A7F5-A1DE9B5A9768}" type="presOf" srcId="{096EC517-AB7F-4AF5-87C0-51277F0AAC4D}" destId="{482F0C4F-74A2-426D-BC3B-D8D67902D4DA}" srcOrd="0" destOrd="0" presId="urn:microsoft.com/office/officeart/2005/8/layout/radial4"/>
    <dgm:cxn modelId="{55B104B2-6731-4F2C-8877-63D06AC57804}" type="presOf" srcId="{EF67E558-7F11-4916-AE0E-99237FF2FA9F}" destId="{C5C9D21A-87F6-4BEC-84F4-9B2575B5253A}" srcOrd="0" destOrd="0" presId="urn:microsoft.com/office/officeart/2005/8/layout/radial4"/>
    <dgm:cxn modelId="{B0AAB7BC-2D64-4E88-B0BA-CF0E18921363}" srcId="{096EC517-AB7F-4AF5-87C0-51277F0AAC4D}" destId="{E8BFDF3B-A3A6-424C-BBFA-AAB4DC8CD917}" srcOrd="2" destOrd="0" parTransId="{C3A9054F-F480-4E97-8FDE-5543B09DEB06}" sibTransId="{5B1904FF-2ABE-4096-9A14-9873EE5447BA}"/>
    <dgm:cxn modelId="{0D46653D-ECED-4D38-A58E-4626C1AA447B}" type="presParOf" srcId="{53EB5B71-6A15-4C1C-B42B-894AF633B869}" destId="{482F0C4F-74A2-426D-BC3B-D8D67902D4DA}" srcOrd="0" destOrd="0" presId="urn:microsoft.com/office/officeart/2005/8/layout/radial4"/>
    <dgm:cxn modelId="{806634A2-2A0E-4527-B243-21253568446D}" type="presParOf" srcId="{53EB5B71-6A15-4C1C-B42B-894AF633B869}" destId="{34A68858-AF97-433C-9573-6D0D470333BC}" srcOrd="1" destOrd="0" presId="urn:microsoft.com/office/officeart/2005/8/layout/radial4"/>
    <dgm:cxn modelId="{A5E9779C-2629-4584-845D-ED9E6A25411C}" type="presParOf" srcId="{53EB5B71-6A15-4C1C-B42B-894AF633B869}" destId="{BF76D8AC-3421-4384-87F9-258419A00935}" srcOrd="2" destOrd="0" presId="urn:microsoft.com/office/officeart/2005/8/layout/radial4"/>
    <dgm:cxn modelId="{677A56EF-130D-4BA5-9F12-CE094D2DF0C3}" type="presParOf" srcId="{53EB5B71-6A15-4C1C-B42B-894AF633B869}" destId="{C5C9D21A-87F6-4BEC-84F4-9B2575B5253A}" srcOrd="3" destOrd="0" presId="urn:microsoft.com/office/officeart/2005/8/layout/radial4"/>
    <dgm:cxn modelId="{4733F235-12E1-4F8A-8C19-7AA472A7F867}" type="presParOf" srcId="{53EB5B71-6A15-4C1C-B42B-894AF633B869}" destId="{302B172E-A29D-4A38-9CD0-F796CCDD7D98}" srcOrd="4" destOrd="0" presId="urn:microsoft.com/office/officeart/2005/8/layout/radial4"/>
    <dgm:cxn modelId="{8F9B27DB-FA85-497F-9D91-5623A7321E66}" type="presParOf" srcId="{53EB5B71-6A15-4C1C-B42B-894AF633B869}" destId="{A907A670-437B-4A94-8B28-63AC2A30C588}" srcOrd="5" destOrd="0" presId="urn:microsoft.com/office/officeart/2005/8/layout/radial4"/>
    <dgm:cxn modelId="{543EAA8E-E463-4435-8914-E355D738DBD4}" type="presParOf" srcId="{53EB5B71-6A15-4C1C-B42B-894AF633B869}" destId="{99022412-CABF-4917-9D36-1579A2653F3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E4E252-2CE0-4262-B29F-2CC36FE432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AAC58-91D0-4A2B-A6DB-E5F82A96A18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Социальное обеспечение населения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2,0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558027-96FE-4B9F-8FC1-DC4C6C5D13E4}" type="parTrans" cxnId="{95691CA8-3E7A-4916-AA1A-D692DAA1D4A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187BE1-E143-4D8C-8D45-626428EDCC75}" type="sibTrans" cxnId="{95691CA8-3E7A-4916-AA1A-D692DAA1D4A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8BB4A4-A517-4ABB-9AAE-187AC297018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дополнительные меры социальной поддержки донорам крови в Краснодарском крае (денежная компенсация на усиленное питание доноров) 0,9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3D65D1C-BAD7-4606-893C-DD9FC61FE180}" type="parTrans" cxnId="{CDC04177-0E2B-4FF7-A814-C5FD50931E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E2FEDB-094A-4826-A0DA-87BAED4112A4}" type="sibTrans" cxnId="{CDC04177-0E2B-4FF7-A814-C5FD50931E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D5A5C8-17F5-46EE-B5CA-92A94E150B2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почетные граждане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Гулькевичского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района 0,3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87133B-7C38-4AE8-9A45-45FBF71E3AFF}" type="parTrans" cxnId="{B24C0477-DD73-45E8-8D39-4A83B86085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95AB61E-6C3D-4D5C-A613-D272C2814928}" type="sibTrans" cxnId="{B24C0477-DD73-45E8-8D39-4A83B86085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43D78DF-4D44-41E1-8BB9-6B6E98F1C47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поддержка социально ориентированных некоммерческих организация и содействие развитию гражданского общества 0,7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7288551-3596-4854-8A34-6A8ABC4F2578}" type="parTrans" cxnId="{09500CD3-F39C-455A-8E4E-823A6E9E91E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E80516-0B64-45E1-86BF-DC1F8254DB4F}" type="sibTrans" cxnId="{09500CD3-F39C-455A-8E4E-823A6E9E91E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35F2D1-F490-4F99-B170-C52D5DD1AFF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ежемесячная денежная выплата отдельным категориям работников муниципальных физкультурно-спортивных организаций, осуществляющих подготовку спортивного резерва, и образовательных учреждений дополнительного образования детей 0,1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07112D-EDEB-4886-BBC4-867C8A23487F}" type="parTrans" cxnId="{0F2DBCAA-C450-42B6-A018-C05E3574AF3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C17BFAD-3BF2-44E4-B3D0-A14F6F0B786B}" type="sibTrans" cxnId="{0F2DBCAA-C450-42B6-A018-C05E3574AF3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CC73C52-8387-47D0-AA6E-93944A61EAF9}" type="pres">
      <dgm:prSet presAssocID="{13E4E252-2CE0-4262-B29F-2CC36FE43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BBDF9-49A5-4A8B-8BE2-A4CD48EEF009}" type="pres">
      <dgm:prSet presAssocID="{8FFAAC58-91D0-4A2B-A6DB-E5F82A96A188}" presName="hierRoot1" presStyleCnt="0">
        <dgm:presLayoutVars>
          <dgm:hierBranch val="init"/>
        </dgm:presLayoutVars>
      </dgm:prSet>
      <dgm:spPr/>
    </dgm:pt>
    <dgm:pt modelId="{36934D92-2762-4A68-9CB4-78A21659888B}" type="pres">
      <dgm:prSet presAssocID="{8FFAAC58-91D0-4A2B-A6DB-E5F82A96A188}" presName="rootComposite1" presStyleCnt="0"/>
      <dgm:spPr/>
    </dgm:pt>
    <dgm:pt modelId="{5D8A5DF2-0717-4552-88C7-0F53F96A2CAE}" type="pres">
      <dgm:prSet presAssocID="{8FFAAC58-91D0-4A2B-A6DB-E5F82A96A188}" presName="rootText1" presStyleLbl="node0" presStyleIdx="0" presStyleCnt="1" custScaleX="235539" custScaleY="92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500B96-8522-4E59-A65E-D5065DC3432E}" type="pres">
      <dgm:prSet presAssocID="{8FFAAC58-91D0-4A2B-A6DB-E5F82A96A1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60819C-947C-4B96-B95D-0CE41A1DD3DF}" type="pres">
      <dgm:prSet presAssocID="{8FFAAC58-91D0-4A2B-A6DB-E5F82A96A188}" presName="hierChild2" presStyleCnt="0"/>
      <dgm:spPr/>
    </dgm:pt>
    <dgm:pt modelId="{B691E272-FDF4-44A1-88CC-36D2113C1A49}" type="pres">
      <dgm:prSet presAssocID="{E3D65D1C-BAD7-4606-893C-DD9FC61FE18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C239158-536D-4336-A4EE-3EB91FFC81DA}" type="pres">
      <dgm:prSet presAssocID="{168BB4A4-A517-4ABB-9AAE-187AC297018D}" presName="hierRoot2" presStyleCnt="0">
        <dgm:presLayoutVars>
          <dgm:hierBranch val="init"/>
        </dgm:presLayoutVars>
      </dgm:prSet>
      <dgm:spPr/>
    </dgm:pt>
    <dgm:pt modelId="{0C19687F-B310-4BEA-846A-4B7F321F775C}" type="pres">
      <dgm:prSet presAssocID="{168BB4A4-A517-4ABB-9AAE-187AC297018D}" presName="rootComposite" presStyleCnt="0"/>
      <dgm:spPr/>
    </dgm:pt>
    <dgm:pt modelId="{FDE47BBC-60FE-4EE8-820F-AFC51DD3C422}" type="pres">
      <dgm:prSet presAssocID="{168BB4A4-A517-4ABB-9AAE-187AC297018D}" presName="rootText" presStyleLbl="node2" presStyleIdx="0" presStyleCnt="4" custScaleY="477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31E28-54C2-49DE-B37C-58CF62597073}" type="pres">
      <dgm:prSet presAssocID="{168BB4A4-A517-4ABB-9AAE-187AC297018D}" presName="rootConnector" presStyleLbl="node2" presStyleIdx="0" presStyleCnt="4"/>
      <dgm:spPr/>
      <dgm:t>
        <a:bodyPr/>
        <a:lstStyle/>
        <a:p>
          <a:endParaRPr lang="ru-RU"/>
        </a:p>
      </dgm:t>
    </dgm:pt>
    <dgm:pt modelId="{1739E6E4-D810-4A1A-A295-F4914CA98238}" type="pres">
      <dgm:prSet presAssocID="{168BB4A4-A517-4ABB-9AAE-187AC297018D}" presName="hierChild4" presStyleCnt="0"/>
      <dgm:spPr/>
    </dgm:pt>
    <dgm:pt modelId="{13000DA8-3092-4F3E-AB2C-D63D2D24B10C}" type="pres">
      <dgm:prSet presAssocID="{168BB4A4-A517-4ABB-9AAE-187AC297018D}" presName="hierChild5" presStyleCnt="0"/>
      <dgm:spPr/>
    </dgm:pt>
    <dgm:pt modelId="{B31F929C-54C6-42B5-AD39-AAC074B7216A}" type="pres">
      <dgm:prSet presAssocID="{B287133B-7C38-4AE8-9A45-45FBF71E3AF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6A5EACB-1FAB-4C69-8E57-41867FC6D539}" type="pres">
      <dgm:prSet presAssocID="{74D5A5C8-17F5-46EE-B5CA-92A94E150B26}" presName="hierRoot2" presStyleCnt="0">
        <dgm:presLayoutVars>
          <dgm:hierBranch val="init"/>
        </dgm:presLayoutVars>
      </dgm:prSet>
      <dgm:spPr/>
    </dgm:pt>
    <dgm:pt modelId="{AF3503EE-006A-43B6-9275-96AC0E571BA1}" type="pres">
      <dgm:prSet presAssocID="{74D5A5C8-17F5-46EE-B5CA-92A94E150B26}" presName="rootComposite" presStyleCnt="0"/>
      <dgm:spPr/>
    </dgm:pt>
    <dgm:pt modelId="{6099E52A-4CEF-4427-AF48-75CC297A77D4}" type="pres">
      <dgm:prSet presAssocID="{74D5A5C8-17F5-46EE-B5CA-92A94E150B26}" presName="rootText" presStyleLbl="node2" presStyleIdx="1" presStyleCnt="4" custScaleY="483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0BB1D-9D86-4FE3-9CEA-CFD2F92F569E}" type="pres">
      <dgm:prSet presAssocID="{74D5A5C8-17F5-46EE-B5CA-92A94E150B26}" presName="rootConnector" presStyleLbl="node2" presStyleIdx="1" presStyleCnt="4"/>
      <dgm:spPr/>
      <dgm:t>
        <a:bodyPr/>
        <a:lstStyle/>
        <a:p>
          <a:endParaRPr lang="ru-RU"/>
        </a:p>
      </dgm:t>
    </dgm:pt>
    <dgm:pt modelId="{921618CD-7BEC-4CF4-9B48-800AA6451FD6}" type="pres">
      <dgm:prSet presAssocID="{74D5A5C8-17F5-46EE-B5CA-92A94E150B26}" presName="hierChild4" presStyleCnt="0"/>
      <dgm:spPr/>
    </dgm:pt>
    <dgm:pt modelId="{A2A86387-A73F-4AD7-A5FC-CF3FC3CB1AF3}" type="pres">
      <dgm:prSet presAssocID="{74D5A5C8-17F5-46EE-B5CA-92A94E150B26}" presName="hierChild5" presStyleCnt="0"/>
      <dgm:spPr/>
    </dgm:pt>
    <dgm:pt modelId="{CEE52771-70BE-4342-90DA-1A21969DB53B}" type="pres">
      <dgm:prSet presAssocID="{07288551-3596-4854-8A34-6A8ABC4F2578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7922992-ABA6-40C2-9AFF-B2AA2DFC140B}" type="pres">
      <dgm:prSet presAssocID="{643D78DF-4D44-41E1-8BB9-6B6E98F1C47B}" presName="hierRoot2" presStyleCnt="0">
        <dgm:presLayoutVars>
          <dgm:hierBranch val="init"/>
        </dgm:presLayoutVars>
      </dgm:prSet>
      <dgm:spPr/>
    </dgm:pt>
    <dgm:pt modelId="{95EBB117-63E7-450D-A8A4-41DA0FA107A8}" type="pres">
      <dgm:prSet presAssocID="{643D78DF-4D44-41E1-8BB9-6B6E98F1C47B}" presName="rootComposite" presStyleCnt="0"/>
      <dgm:spPr/>
    </dgm:pt>
    <dgm:pt modelId="{B68E6931-AB15-4E0C-BE90-E8725DD33FFB}" type="pres">
      <dgm:prSet presAssocID="{643D78DF-4D44-41E1-8BB9-6B6E98F1C47B}" presName="rootText" presStyleLbl="node2" presStyleIdx="2" presStyleCnt="4" custScaleY="483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D568C-66C4-4196-929E-3C500628F65B}" type="pres">
      <dgm:prSet presAssocID="{643D78DF-4D44-41E1-8BB9-6B6E98F1C47B}" presName="rootConnector" presStyleLbl="node2" presStyleIdx="2" presStyleCnt="4"/>
      <dgm:spPr/>
      <dgm:t>
        <a:bodyPr/>
        <a:lstStyle/>
        <a:p>
          <a:endParaRPr lang="ru-RU"/>
        </a:p>
      </dgm:t>
    </dgm:pt>
    <dgm:pt modelId="{73214B3C-5828-45AD-85F1-95C7ACCF5CCB}" type="pres">
      <dgm:prSet presAssocID="{643D78DF-4D44-41E1-8BB9-6B6E98F1C47B}" presName="hierChild4" presStyleCnt="0"/>
      <dgm:spPr/>
    </dgm:pt>
    <dgm:pt modelId="{F46AFC48-C3FC-4D16-923D-49EE079953EE}" type="pres">
      <dgm:prSet presAssocID="{643D78DF-4D44-41E1-8BB9-6B6E98F1C47B}" presName="hierChild5" presStyleCnt="0"/>
      <dgm:spPr/>
    </dgm:pt>
    <dgm:pt modelId="{E04001A9-0D3A-4D3C-B2CB-B1D00A6A2C62}" type="pres">
      <dgm:prSet presAssocID="{AB07112D-EDEB-4886-BBC4-867C8A23487F}" presName="Name37" presStyleLbl="parChTrans1D2" presStyleIdx="3" presStyleCnt="4"/>
      <dgm:spPr/>
      <dgm:t>
        <a:bodyPr/>
        <a:lstStyle/>
        <a:p>
          <a:endParaRPr lang="ru-RU"/>
        </a:p>
      </dgm:t>
    </dgm:pt>
    <dgm:pt modelId="{07610D4B-CCF9-42AC-8638-F61F74284DB6}" type="pres">
      <dgm:prSet presAssocID="{9735F2D1-F490-4F99-B170-C52D5DD1AFF4}" presName="hierRoot2" presStyleCnt="0">
        <dgm:presLayoutVars>
          <dgm:hierBranch val="init"/>
        </dgm:presLayoutVars>
      </dgm:prSet>
      <dgm:spPr/>
    </dgm:pt>
    <dgm:pt modelId="{73FD08EB-7E9D-44DB-A5F8-F85AE001B70E}" type="pres">
      <dgm:prSet presAssocID="{9735F2D1-F490-4F99-B170-C52D5DD1AFF4}" presName="rootComposite" presStyleCnt="0"/>
      <dgm:spPr/>
    </dgm:pt>
    <dgm:pt modelId="{CA7B7A88-C25A-4B86-B5F9-8732499E8B68}" type="pres">
      <dgm:prSet presAssocID="{9735F2D1-F490-4F99-B170-C52D5DD1AFF4}" presName="rootText" presStyleLbl="node2" presStyleIdx="3" presStyleCnt="4" custScaleY="486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FD58F-49A3-4DEA-9418-1B1EA255853F}" type="pres">
      <dgm:prSet presAssocID="{9735F2D1-F490-4F99-B170-C52D5DD1AFF4}" presName="rootConnector" presStyleLbl="node2" presStyleIdx="3" presStyleCnt="4"/>
      <dgm:spPr/>
      <dgm:t>
        <a:bodyPr/>
        <a:lstStyle/>
        <a:p>
          <a:endParaRPr lang="ru-RU"/>
        </a:p>
      </dgm:t>
    </dgm:pt>
    <dgm:pt modelId="{CDBE6FF6-CA7E-42EA-BEDD-F8DBCC92C769}" type="pres">
      <dgm:prSet presAssocID="{9735F2D1-F490-4F99-B170-C52D5DD1AFF4}" presName="hierChild4" presStyleCnt="0"/>
      <dgm:spPr/>
    </dgm:pt>
    <dgm:pt modelId="{74AB4DEE-B9AE-4B18-8FF4-45953ECE1EA1}" type="pres">
      <dgm:prSet presAssocID="{9735F2D1-F490-4F99-B170-C52D5DD1AFF4}" presName="hierChild5" presStyleCnt="0"/>
      <dgm:spPr/>
    </dgm:pt>
    <dgm:pt modelId="{62924FBB-415A-471B-A212-8793CE1B7FF6}" type="pres">
      <dgm:prSet presAssocID="{8FFAAC58-91D0-4A2B-A6DB-E5F82A96A188}" presName="hierChild3" presStyleCnt="0"/>
      <dgm:spPr/>
    </dgm:pt>
  </dgm:ptLst>
  <dgm:cxnLst>
    <dgm:cxn modelId="{F4F39F81-60CB-49C5-96B1-A805B454F708}" type="presOf" srcId="{168BB4A4-A517-4ABB-9AAE-187AC297018D}" destId="{C3B31E28-54C2-49DE-B37C-58CF62597073}" srcOrd="1" destOrd="0" presId="urn:microsoft.com/office/officeart/2005/8/layout/orgChart1"/>
    <dgm:cxn modelId="{6C6546E1-1E7F-450E-B316-CE6D85D496DC}" type="presOf" srcId="{B287133B-7C38-4AE8-9A45-45FBF71E3AFF}" destId="{B31F929C-54C6-42B5-AD39-AAC074B7216A}" srcOrd="0" destOrd="0" presId="urn:microsoft.com/office/officeart/2005/8/layout/orgChart1"/>
    <dgm:cxn modelId="{2A8DD866-A946-4D55-8304-8D42FB6F8D00}" type="presOf" srcId="{643D78DF-4D44-41E1-8BB9-6B6E98F1C47B}" destId="{B68E6931-AB15-4E0C-BE90-E8725DD33FFB}" srcOrd="0" destOrd="0" presId="urn:microsoft.com/office/officeart/2005/8/layout/orgChart1"/>
    <dgm:cxn modelId="{DC042149-995C-464B-9E8A-A9D94E9076B4}" type="presOf" srcId="{9735F2D1-F490-4F99-B170-C52D5DD1AFF4}" destId="{5BBFD58F-49A3-4DEA-9418-1B1EA255853F}" srcOrd="1" destOrd="0" presId="urn:microsoft.com/office/officeart/2005/8/layout/orgChart1"/>
    <dgm:cxn modelId="{CDC04177-0E2B-4FF7-A814-C5FD50931EA7}" srcId="{8FFAAC58-91D0-4A2B-A6DB-E5F82A96A188}" destId="{168BB4A4-A517-4ABB-9AAE-187AC297018D}" srcOrd="0" destOrd="0" parTransId="{E3D65D1C-BAD7-4606-893C-DD9FC61FE180}" sibTransId="{57E2FEDB-094A-4826-A0DA-87BAED4112A4}"/>
    <dgm:cxn modelId="{B24C0477-DD73-45E8-8D39-4A83B8608567}" srcId="{8FFAAC58-91D0-4A2B-A6DB-E5F82A96A188}" destId="{74D5A5C8-17F5-46EE-B5CA-92A94E150B26}" srcOrd="1" destOrd="0" parTransId="{B287133B-7C38-4AE8-9A45-45FBF71E3AFF}" sibTransId="{C95AB61E-6C3D-4D5C-A613-D272C2814928}"/>
    <dgm:cxn modelId="{95691CA8-3E7A-4916-AA1A-D692DAA1D4AC}" srcId="{13E4E252-2CE0-4262-B29F-2CC36FE432A7}" destId="{8FFAAC58-91D0-4A2B-A6DB-E5F82A96A188}" srcOrd="0" destOrd="0" parTransId="{54558027-96FE-4B9F-8FC1-DC4C6C5D13E4}" sibTransId="{63187BE1-E143-4D8C-8D45-626428EDCC75}"/>
    <dgm:cxn modelId="{AA12685B-A15C-4F8C-9249-68D0DC80B686}" type="presOf" srcId="{13E4E252-2CE0-4262-B29F-2CC36FE432A7}" destId="{6CC73C52-8387-47D0-AA6E-93944A61EAF9}" srcOrd="0" destOrd="0" presId="urn:microsoft.com/office/officeart/2005/8/layout/orgChart1"/>
    <dgm:cxn modelId="{0F2DBCAA-C450-42B6-A018-C05E3574AF34}" srcId="{8FFAAC58-91D0-4A2B-A6DB-E5F82A96A188}" destId="{9735F2D1-F490-4F99-B170-C52D5DD1AFF4}" srcOrd="3" destOrd="0" parTransId="{AB07112D-EDEB-4886-BBC4-867C8A23487F}" sibTransId="{AC17BFAD-3BF2-44E4-B3D0-A14F6F0B786B}"/>
    <dgm:cxn modelId="{6EDF355A-6A26-4DE9-99F2-278A60516B89}" type="presOf" srcId="{07288551-3596-4854-8A34-6A8ABC4F2578}" destId="{CEE52771-70BE-4342-90DA-1A21969DB53B}" srcOrd="0" destOrd="0" presId="urn:microsoft.com/office/officeart/2005/8/layout/orgChart1"/>
    <dgm:cxn modelId="{673E09B5-0CD4-4945-A7FA-B005BB81D16B}" type="presOf" srcId="{E3D65D1C-BAD7-4606-893C-DD9FC61FE180}" destId="{B691E272-FDF4-44A1-88CC-36D2113C1A49}" srcOrd="0" destOrd="0" presId="urn:microsoft.com/office/officeart/2005/8/layout/orgChart1"/>
    <dgm:cxn modelId="{09500CD3-F39C-455A-8E4E-823A6E9E91EC}" srcId="{8FFAAC58-91D0-4A2B-A6DB-E5F82A96A188}" destId="{643D78DF-4D44-41E1-8BB9-6B6E98F1C47B}" srcOrd="2" destOrd="0" parTransId="{07288551-3596-4854-8A34-6A8ABC4F2578}" sibTransId="{C8E80516-0B64-45E1-86BF-DC1F8254DB4F}"/>
    <dgm:cxn modelId="{19E144C4-7CB9-4636-872D-E8F9E664B8BE}" type="presOf" srcId="{74D5A5C8-17F5-46EE-B5CA-92A94E150B26}" destId="{6099E52A-4CEF-4427-AF48-75CC297A77D4}" srcOrd="0" destOrd="0" presId="urn:microsoft.com/office/officeart/2005/8/layout/orgChart1"/>
    <dgm:cxn modelId="{36A8A590-9E02-4B3D-92D6-19ACDA573B62}" type="presOf" srcId="{9735F2D1-F490-4F99-B170-C52D5DD1AFF4}" destId="{CA7B7A88-C25A-4B86-B5F9-8732499E8B68}" srcOrd="0" destOrd="0" presId="urn:microsoft.com/office/officeart/2005/8/layout/orgChart1"/>
    <dgm:cxn modelId="{368591CF-40FA-4B7A-AD49-2C8F860BF086}" type="presOf" srcId="{643D78DF-4D44-41E1-8BB9-6B6E98F1C47B}" destId="{635D568C-66C4-4196-929E-3C500628F65B}" srcOrd="1" destOrd="0" presId="urn:microsoft.com/office/officeart/2005/8/layout/orgChart1"/>
    <dgm:cxn modelId="{60B5E893-A65C-4505-BC7D-27BED249CF00}" type="presOf" srcId="{168BB4A4-A517-4ABB-9AAE-187AC297018D}" destId="{FDE47BBC-60FE-4EE8-820F-AFC51DD3C422}" srcOrd="0" destOrd="0" presId="urn:microsoft.com/office/officeart/2005/8/layout/orgChart1"/>
    <dgm:cxn modelId="{473C4267-25C5-48C1-BC7B-280CCC40D67A}" type="presOf" srcId="{74D5A5C8-17F5-46EE-B5CA-92A94E150B26}" destId="{BE70BB1D-9D86-4FE3-9CEA-CFD2F92F569E}" srcOrd="1" destOrd="0" presId="urn:microsoft.com/office/officeart/2005/8/layout/orgChart1"/>
    <dgm:cxn modelId="{A1B72AEB-655A-4905-A241-BA71DB688D30}" type="presOf" srcId="{AB07112D-EDEB-4886-BBC4-867C8A23487F}" destId="{E04001A9-0D3A-4D3C-B2CB-B1D00A6A2C62}" srcOrd="0" destOrd="0" presId="urn:microsoft.com/office/officeart/2005/8/layout/orgChart1"/>
    <dgm:cxn modelId="{EFA9456C-8D34-4339-9985-3E1A17CDEA08}" type="presOf" srcId="{8FFAAC58-91D0-4A2B-A6DB-E5F82A96A188}" destId="{5D8A5DF2-0717-4552-88C7-0F53F96A2CAE}" srcOrd="0" destOrd="0" presId="urn:microsoft.com/office/officeart/2005/8/layout/orgChart1"/>
    <dgm:cxn modelId="{582BA1B5-31AB-4895-B7DB-02999C4BE481}" type="presOf" srcId="{8FFAAC58-91D0-4A2B-A6DB-E5F82A96A188}" destId="{44500B96-8522-4E59-A65E-D5065DC3432E}" srcOrd="1" destOrd="0" presId="urn:microsoft.com/office/officeart/2005/8/layout/orgChart1"/>
    <dgm:cxn modelId="{E0AA771D-A251-4D57-9009-2765325E1272}" type="presParOf" srcId="{6CC73C52-8387-47D0-AA6E-93944A61EAF9}" destId="{D36BBDF9-49A5-4A8B-8BE2-A4CD48EEF009}" srcOrd="0" destOrd="0" presId="urn:microsoft.com/office/officeart/2005/8/layout/orgChart1"/>
    <dgm:cxn modelId="{1530A9CB-AFFB-48E6-8061-915D1C930668}" type="presParOf" srcId="{D36BBDF9-49A5-4A8B-8BE2-A4CD48EEF009}" destId="{36934D92-2762-4A68-9CB4-78A21659888B}" srcOrd="0" destOrd="0" presId="urn:microsoft.com/office/officeart/2005/8/layout/orgChart1"/>
    <dgm:cxn modelId="{37CE0B5F-2D0F-4C54-AEFF-28FBD8ED5BCF}" type="presParOf" srcId="{36934D92-2762-4A68-9CB4-78A21659888B}" destId="{5D8A5DF2-0717-4552-88C7-0F53F96A2CAE}" srcOrd="0" destOrd="0" presId="urn:microsoft.com/office/officeart/2005/8/layout/orgChart1"/>
    <dgm:cxn modelId="{EFEFBF03-8F29-4D22-8B75-0344BB183333}" type="presParOf" srcId="{36934D92-2762-4A68-9CB4-78A21659888B}" destId="{44500B96-8522-4E59-A65E-D5065DC3432E}" srcOrd="1" destOrd="0" presId="urn:microsoft.com/office/officeart/2005/8/layout/orgChart1"/>
    <dgm:cxn modelId="{FE0C8453-55B6-44DC-966D-2FC93883C051}" type="presParOf" srcId="{D36BBDF9-49A5-4A8B-8BE2-A4CD48EEF009}" destId="{2F60819C-947C-4B96-B95D-0CE41A1DD3DF}" srcOrd="1" destOrd="0" presId="urn:microsoft.com/office/officeart/2005/8/layout/orgChart1"/>
    <dgm:cxn modelId="{EDC2AC5C-E660-44D1-A3A4-0D0482D742AF}" type="presParOf" srcId="{2F60819C-947C-4B96-B95D-0CE41A1DD3DF}" destId="{B691E272-FDF4-44A1-88CC-36D2113C1A49}" srcOrd="0" destOrd="0" presId="urn:microsoft.com/office/officeart/2005/8/layout/orgChart1"/>
    <dgm:cxn modelId="{E4A54BB1-40BB-4139-90E7-0430906E945F}" type="presParOf" srcId="{2F60819C-947C-4B96-B95D-0CE41A1DD3DF}" destId="{8C239158-536D-4336-A4EE-3EB91FFC81DA}" srcOrd="1" destOrd="0" presId="urn:microsoft.com/office/officeart/2005/8/layout/orgChart1"/>
    <dgm:cxn modelId="{398644F7-AD44-4DBB-ADA4-578F7D3D811E}" type="presParOf" srcId="{8C239158-536D-4336-A4EE-3EB91FFC81DA}" destId="{0C19687F-B310-4BEA-846A-4B7F321F775C}" srcOrd="0" destOrd="0" presId="urn:microsoft.com/office/officeart/2005/8/layout/orgChart1"/>
    <dgm:cxn modelId="{5E9B6B07-818B-485C-9D39-20B42C129801}" type="presParOf" srcId="{0C19687F-B310-4BEA-846A-4B7F321F775C}" destId="{FDE47BBC-60FE-4EE8-820F-AFC51DD3C422}" srcOrd="0" destOrd="0" presId="urn:microsoft.com/office/officeart/2005/8/layout/orgChart1"/>
    <dgm:cxn modelId="{BE58E20A-A9C1-4D70-AFEF-FAFF1C10E0CA}" type="presParOf" srcId="{0C19687F-B310-4BEA-846A-4B7F321F775C}" destId="{C3B31E28-54C2-49DE-B37C-58CF62597073}" srcOrd="1" destOrd="0" presId="urn:microsoft.com/office/officeart/2005/8/layout/orgChart1"/>
    <dgm:cxn modelId="{6E1BF09F-54A6-425C-B845-EE8960C8A26F}" type="presParOf" srcId="{8C239158-536D-4336-A4EE-3EB91FFC81DA}" destId="{1739E6E4-D810-4A1A-A295-F4914CA98238}" srcOrd="1" destOrd="0" presId="urn:microsoft.com/office/officeart/2005/8/layout/orgChart1"/>
    <dgm:cxn modelId="{6FAF615D-E4D6-4C32-915F-6B937EB947A4}" type="presParOf" srcId="{8C239158-536D-4336-A4EE-3EB91FFC81DA}" destId="{13000DA8-3092-4F3E-AB2C-D63D2D24B10C}" srcOrd="2" destOrd="0" presId="urn:microsoft.com/office/officeart/2005/8/layout/orgChart1"/>
    <dgm:cxn modelId="{9768F421-D0B6-4C74-ADD0-57577F0573AB}" type="presParOf" srcId="{2F60819C-947C-4B96-B95D-0CE41A1DD3DF}" destId="{B31F929C-54C6-42B5-AD39-AAC074B7216A}" srcOrd="2" destOrd="0" presId="urn:microsoft.com/office/officeart/2005/8/layout/orgChart1"/>
    <dgm:cxn modelId="{60D3AEDD-85F9-4D7A-A6D2-888C036FB75C}" type="presParOf" srcId="{2F60819C-947C-4B96-B95D-0CE41A1DD3DF}" destId="{96A5EACB-1FAB-4C69-8E57-41867FC6D539}" srcOrd="3" destOrd="0" presId="urn:microsoft.com/office/officeart/2005/8/layout/orgChart1"/>
    <dgm:cxn modelId="{8A15474B-00D2-4F7E-B8C7-E29500B9E8E6}" type="presParOf" srcId="{96A5EACB-1FAB-4C69-8E57-41867FC6D539}" destId="{AF3503EE-006A-43B6-9275-96AC0E571BA1}" srcOrd="0" destOrd="0" presId="urn:microsoft.com/office/officeart/2005/8/layout/orgChart1"/>
    <dgm:cxn modelId="{59B8B0BB-45FF-470F-B687-E43053A25399}" type="presParOf" srcId="{AF3503EE-006A-43B6-9275-96AC0E571BA1}" destId="{6099E52A-4CEF-4427-AF48-75CC297A77D4}" srcOrd="0" destOrd="0" presId="urn:microsoft.com/office/officeart/2005/8/layout/orgChart1"/>
    <dgm:cxn modelId="{2EE31BA6-1FFE-4FFF-A833-ACC255C0A618}" type="presParOf" srcId="{AF3503EE-006A-43B6-9275-96AC0E571BA1}" destId="{BE70BB1D-9D86-4FE3-9CEA-CFD2F92F569E}" srcOrd="1" destOrd="0" presId="urn:microsoft.com/office/officeart/2005/8/layout/orgChart1"/>
    <dgm:cxn modelId="{B198BE04-F308-47A7-BB68-8FE18C817271}" type="presParOf" srcId="{96A5EACB-1FAB-4C69-8E57-41867FC6D539}" destId="{921618CD-7BEC-4CF4-9B48-800AA6451FD6}" srcOrd="1" destOrd="0" presId="urn:microsoft.com/office/officeart/2005/8/layout/orgChart1"/>
    <dgm:cxn modelId="{D81F403A-E2E1-4861-8512-D0F3975D7F59}" type="presParOf" srcId="{96A5EACB-1FAB-4C69-8E57-41867FC6D539}" destId="{A2A86387-A73F-4AD7-A5FC-CF3FC3CB1AF3}" srcOrd="2" destOrd="0" presId="urn:microsoft.com/office/officeart/2005/8/layout/orgChart1"/>
    <dgm:cxn modelId="{8D56E9DB-6020-4A5E-B097-5FC254A4AB26}" type="presParOf" srcId="{2F60819C-947C-4B96-B95D-0CE41A1DD3DF}" destId="{CEE52771-70BE-4342-90DA-1A21969DB53B}" srcOrd="4" destOrd="0" presId="urn:microsoft.com/office/officeart/2005/8/layout/orgChart1"/>
    <dgm:cxn modelId="{6FA0D167-0D4D-4D2C-98BB-327D38B50A22}" type="presParOf" srcId="{2F60819C-947C-4B96-B95D-0CE41A1DD3DF}" destId="{67922992-ABA6-40C2-9AFF-B2AA2DFC140B}" srcOrd="5" destOrd="0" presId="urn:microsoft.com/office/officeart/2005/8/layout/orgChart1"/>
    <dgm:cxn modelId="{9B0B34E8-4E54-42B8-930B-259C4476973D}" type="presParOf" srcId="{67922992-ABA6-40C2-9AFF-B2AA2DFC140B}" destId="{95EBB117-63E7-450D-A8A4-41DA0FA107A8}" srcOrd="0" destOrd="0" presId="urn:microsoft.com/office/officeart/2005/8/layout/orgChart1"/>
    <dgm:cxn modelId="{759C56F1-3D20-4D3C-8574-4EAA421631C1}" type="presParOf" srcId="{95EBB117-63E7-450D-A8A4-41DA0FA107A8}" destId="{B68E6931-AB15-4E0C-BE90-E8725DD33FFB}" srcOrd="0" destOrd="0" presId="urn:microsoft.com/office/officeart/2005/8/layout/orgChart1"/>
    <dgm:cxn modelId="{00869699-93AE-4FFF-B566-66ECE1A8A5A7}" type="presParOf" srcId="{95EBB117-63E7-450D-A8A4-41DA0FA107A8}" destId="{635D568C-66C4-4196-929E-3C500628F65B}" srcOrd="1" destOrd="0" presId="urn:microsoft.com/office/officeart/2005/8/layout/orgChart1"/>
    <dgm:cxn modelId="{03E29B3E-92E0-4000-A4FA-59B83C8A8732}" type="presParOf" srcId="{67922992-ABA6-40C2-9AFF-B2AA2DFC140B}" destId="{73214B3C-5828-45AD-85F1-95C7ACCF5CCB}" srcOrd="1" destOrd="0" presId="urn:microsoft.com/office/officeart/2005/8/layout/orgChart1"/>
    <dgm:cxn modelId="{C1F136DD-4AA3-47A8-A033-47F8C7618E97}" type="presParOf" srcId="{67922992-ABA6-40C2-9AFF-B2AA2DFC140B}" destId="{F46AFC48-C3FC-4D16-923D-49EE079953EE}" srcOrd="2" destOrd="0" presId="urn:microsoft.com/office/officeart/2005/8/layout/orgChart1"/>
    <dgm:cxn modelId="{63777D61-583A-47AF-BA19-44590600EB24}" type="presParOf" srcId="{2F60819C-947C-4B96-B95D-0CE41A1DD3DF}" destId="{E04001A9-0D3A-4D3C-B2CB-B1D00A6A2C62}" srcOrd="6" destOrd="0" presId="urn:microsoft.com/office/officeart/2005/8/layout/orgChart1"/>
    <dgm:cxn modelId="{9D26AFC5-0427-432C-AB87-8673C486F762}" type="presParOf" srcId="{2F60819C-947C-4B96-B95D-0CE41A1DD3DF}" destId="{07610D4B-CCF9-42AC-8638-F61F74284DB6}" srcOrd="7" destOrd="0" presId="urn:microsoft.com/office/officeart/2005/8/layout/orgChart1"/>
    <dgm:cxn modelId="{DD78C102-EC22-4144-91CF-F00B089017BA}" type="presParOf" srcId="{07610D4B-CCF9-42AC-8638-F61F74284DB6}" destId="{73FD08EB-7E9D-44DB-A5F8-F85AE001B70E}" srcOrd="0" destOrd="0" presId="urn:microsoft.com/office/officeart/2005/8/layout/orgChart1"/>
    <dgm:cxn modelId="{D5D9C966-94E7-4B61-9698-E449B058B453}" type="presParOf" srcId="{73FD08EB-7E9D-44DB-A5F8-F85AE001B70E}" destId="{CA7B7A88-C25A-4B86-B5F9-8732499E8B68}" srcOrd="0" destOrd="0" presId="urn:microsoft.com/office/officeart/2005/8/layout/orgChart1"/>
    <dgm:cxn modelId="{C359AC41-4B3E-4447-A479-939BF23C1E45}" type="presParOf" srcId="{73FD08EB-7E9D-44DB-A5F8-F85AE001B70E}" destId="{5BBFD58F-49A3-4DEA-9418-1B1EA255853F}" srcOrd="1" destOrd="0" presId="urn:microsoft.com/office/officeart/2005/8/layout/orgChart1"/>
    <dgm:cxn modelId="{E12F1966-B7C5-4DE1-A0F0-D6EC0D42CB12}" type="presParOf" srcId="{07610D4B-CCF9-42AC-8638-F61F74284DB6}" destId="{CDBE6FF6-CA7E-42EA-BEDD-F8DBCC92C769}" srcOrd="1" destOrd="0" presId="urn:microsoft.com/office/officeart/2005/8/layout/orgChart1"/>
    <dgm:cxn modelId="{4B3BDB50-4B71-42E9-A5CD-66D60E3F919A}" type="presParOf" srcId="{07610D4B-CCF9-42AC-8638-F61F74284DB6}" destId="{74AB4DEE-B9AE-4B18-8FF4-45953ECE1EA1}" srcOrd="2" destOrd="0" presId="urn:microsoft.com/office/officeart/2005/8/layout/orgChart1"/>
    <dgm:cxn modelId="{F0ECF8AC-4A93-4DB0-B813-A0FDB71AD577}" type="presParOf" srcId="{D36BBDF9-49A5-4A8B-8BE2-A4CD48EEF009}" destId="{62924FBB-415A-471B-A212-8793CE1B7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170A2F5-83E0-4AF2-991B-D83654F44D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CDC97-E8E5-411B-BBBF-B5F2F5FCDD3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Охрана семьи и детства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78,0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C58D30E-4F43-4727-9C13-FB1D1F20D4F5}" type="parTrans" cxnId="{F305D4BE-6739-43A2-88AA-C7A7635710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EF4D5F5-6F0D-419F-80A0-2DC32F2C680E}" type="sibTrans" cxnId="{F305D4BE-6739-43A2-88AA-C7A7635710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242C78-612E-4C38-A049-83915ACD6A4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41,8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E43B765A-63EF-4430-B364-4840D5885004}" type="parTrans" cxnId="{05E72361-D5F3-4C70-924B-3949CCDECDBA}">
      <dgm:prSet/>
      <dgm:spPr>
        <a:solidFill>
          <a:schemeClr val="accent1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BF399E-64B0-49B7-918E-30B995EFB60D}" type="sibTrans" cxnId="{05E72361-D5F3-4C70-924B-3949CCDECD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8C138E8-AC1D-4FD2-94E2-BF13DC4027A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по обеспечению оплаты труда приемных родителей в виде ежемесячного  вознаграждения, причитающегося приемным родителям за оказание услуг по воспитанию приемных детей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24,7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EB814E1C-C204-41D4-86A2-AF2341677361}" type="parTrans" cxnId="{8D79EFAA-0ADF-473D-8158-438B502472BA}">
      <dgm:prSet/>
      <dgm:spPr>
        <a:solidFill>
          <a:schemeClr val="accent1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67FAF33-1175-4B79-87FF-41DAD1ADCE9C}" type="sibTrans" cxnId="{8D79EFAA-0ADF-473D-8158-438B502472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AF07C73-3649-48AA-88B5-C3B8D1FD1C9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предоставление ежемесячных денежных выплат на содержание детей-сирот  и детей, оставшихся без попечения родителей, переданных на патронатное воспитание 0,2млн. рублей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8BC36789-A934-4EAB-9CB8-94A20E1FAB3F}" type="parTrans" cxnId="{76FABA55-11DC-4016-9AEB-DD184471C65A}">
      <dgm:prSet/>
      <dgm:spPr>
        <a:solidFill>
          <a:schemeClr val="accent1"/>
        </a:solidFill>
      </dgm:spPr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2D03DB8-1595-4E56-A05F-FBB6573760A6}" type="sibTrans" cxnId="{76FABA55-11DC-4016-9AEB-DD184471C6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026AC0F-7B59-4810-9F5D-C214C8888EE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обеспечение выплаты ежемесячного вознаграждения, причитающегося патронатным воспитателям за оказание услуг по осуществлению патронатного воспитания, социального патроната 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посинтернатного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сопровождения 0,3 млн. рублей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5312AA7-A449-43B6-AB0F-4391CDA504EC}" type="parTrans" cxnId="{C09BAA58-A878-46E7-BE76-973484C24025}">
      <dgm:prSet/>
      <dgm:spPr>
        <a:solidFill>
          <a:schemeClr val="accent1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531B79-C4A3-4360-B365-30FE10E0F692}" type="sibTrans" cxnId="{C09BAA58-A878-46E7-BE76-973484C2402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7D14F0-7699-4ED4-933C-0C642EB6B6A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выплату компенсации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11,0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AC50B78-4901-44B8-A641-BA9E5AFA2FB6}" type="parTrans" cxnId="{D0A276FA-A271-4AE4-B556-DBAD520E2D31}">
      <dgm:prSet/>
      <dgm:spPr>
        <a:solidFill>
          <a:schemeClr val="accent1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C1DAE24-636B-4956-A2D7-AE62CD6ADF01}" type="sibTrans" cxnId="{D0A276FA-A271-4AE4-B556-DBAD520E2D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F73BF12-21DB-4F4C-8849-41C9B1ED6602}" type="pres">
      <dgm:prSet presAssocID="{9170A2F5-83E0-4AF2-991B-D83654F44D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0A2FAA-C8F6-42C1-BBD0-53A21ABE5D6E}" type="pres">
      <dgm:prSet presAssocID="{556CDC97-E8E5-411B-BBBF-B5F2F5FCDD3F}" presName="centerShape" presStyleLbl="node0" presStyleIdx="0" presStyleCnt="1"/>
      <dgm:spPr/>
      <dgm:t>
        <a:bodyPr/>
        <a:lstStyle/>
        <a:p>
          <a:endParaRPr lang="ru-RU"/>
        </a:p>
      </dgm:t>
    </dgm:pt>
    <dgm:pt modelId="{19F3C379-41B2-4CD0-829B-C58546737C9F}" type="pres">
      <dgm:prSet presAssocID="{E43B765A-63EF-4430-B364-4840D588500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FD5850EC-117F-454B-82D7-7FD618DCDC63}" type="pres">
      <dgm:prSet presAssocID="{E43B765A-63EF-4430-B364-4840D588500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A176CEF-B1B1-45EA-B9EC-2992F60DCCD3}" type="pres">
      <dgm:prSet presAssocID="{B9242C78-612E-4C38-A049-83915ACD6A4F}" presName="node" presStyleLbl="node1" presStyleIdx="0" presStyleCnt="5" custScaleX="158630" custScaleY="70462" custRadScaleRad="126229" custRadScaleInc="3638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482A704-D8CC-4C21-AD44-248D47B356C9}" type="pres">
      <dgm:prSet presAssocID="{EB814E1C-C204-41D4-86A2-AF2341677361}" presName="parTrans" presStyleLbl="sibTrans2D1" presStyleIdx="1" presStyleCnt="5"/>
      <dgm:spPr/>
      <dgm:t>
        <a:bodyPr/>
        <a:lstStyle/>
        <a:p>
          <a:endParaRPr lang="ru-RU"/>
        </a:p>
      </dgm:t>
    </dgm:pt>
    <dgm:pt modelId="{ED38447B-EBD0-46D7-900C-8005FEF1D948}" type="pres">
      <dgm:prSet presAssocID="{EB814E1C-C204-41D4-86A2-AF234167736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CD6BEA7-76AB-4948-A998-8C54661D6BBA}" type="pres">
      <dgm:prSet presAssocID="{18C138E8-AC1D-4FD2-94E2-BF13DC4027A9}" presName="node" presStyleLbl="node1" presStyleIdx="1" presStyleCnt="5" custScaleX="125257" custScaleY="126060" custRadScaleRad="125037" custRadScaleInc="-49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A990E3E-0AF8-4633-800F-D5FAAAA5DABB}" type="pres">
      <dgm:prSet presAssocID="{8BC36789-A934-4EAB-9CB8-94A20E1FAB3F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4C52596-4942-40E6-9FAA-9024C4620D9D}" type="pres">
      <dgm:prSet presAssocID="{8BC36789-A934-4EAB-9CB8-94A20E1FAB3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2ECE60B-E2EE-4E50-8D32-342BC253257E}" type="pres">
      <dgm:prSet presAssocID="{AAF07C73-3649-48AA-88B5-C3B8D1FD1C91}" presName="node" presStyleLbl="node1" presStyleIdx="2" presStyleCnt="5" custScaleX="158496" custScaleY="68458" custRadScaleRad="94521" custRadScaleInc="-3991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F736B6-2FE7-4618-9AD9-301369645458}" type="pres">
      <dgm:prSet presAssocID="{C5312AA7-A449-43B6-AB0F-4391CDA504EC}" presName="parTrans" presStyleLbl="sibTrans2D1" presStyleIdx="3" presStyleCnt="5"/>
      <dgm:spPr/>
      <dgm:t>
        <a:bodyPr/>
        <a:lstStyle/>
        <a:p>
          <a:endParaRPr lang="ru-RU"/>
        </a:p>
      </dgm:t>
    </dgm:pt>
    <dgm:pt modelId="{D5DBC366-6C7A-4AA5-9B93-64DC4D1CBC89}" type="pres">
      <dgm:prSet presAssocID="{C5312AA7-A449-43B6-AB0F-4391CDA504E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85A3122-DB1A-444E-BF16-FE59F5D24CAE}" type="pres">
      <dgm:prSet presAssocID="{C026AC0F-7B59-4810-9F5D-C214C8888EEE}" presName="node" presStyleLbl="node1" presStyleIdx="3" presStyleCnt="5" custScaleX="166601" custScaleY="74402" custRadScaleRad="115866" custRadScaleInc="284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84BF49D-AEC7-4AD6-9832-E67A787413FF}" type="pres">
      <dgm:prSet presAssocID="{BAC50B78-4901-44B8-A641-BA9E5AFA2FB6}" presName="parTrans" presStyleLbl="sibTrans2D1" presStyleIdx="4" presStyleCnt="5"/>
      <dgm:spPr/>
      <dgm:t>
        <a:bodyPr/>
        <a:lstStyle/>
        <a:p>
          <a:endParaRPr lang="ru-RU"/>
        </a:p>
      </dgm:t>
    </dgm:pt>
    <dgm:pt modelId="{6DBB339F-FF77-4B92-AA78-5A15A97CA550}" type="pres">
      <dgm:prSet presAssocID="{BAC50B78-4901-44B8-A641-BA9E5AFA2FB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BF51B14-266B-4EC3-88E1-FE928D1C5D43}" type="pres">
      <dgm:prSet presAssocID="{F67D14F0-7699-4ED4-933C-0C642EB6B6AC}" presName="node" presStyleLbl="node1" presStyleIdx="4" presStyleCnt="5" custScaleY="133368" custRadScaleRad="123819" custRadScaleInc="-121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74A9549-F695-48EF-B3DD-576A6C71E04E}" type="presOf" srcId="{EB814E1C-C204-41D4-86A2-AF2341677361}" destId="{9482A704-D8CC-4C21-AD44-248D47B356C9}" srcOrd="0" destOrd="0" presId="urn:microsoft.com/office/officeart/2005/8/layout/radial5"/>
    <dgm:cxn modelId="{BEA2564C-2A24-4D30-9D47-33601005F575}" type="presOf" srcId="{B9242C78-612E-4C38-A049-83915ACD6A4F}" destId="{DA176CEF-B1B1-45EA-B9EC-2992F60DCCD3}" srcOrd="0" destOrd="0" presId="urn:microsoft.com/office/officeart/2005/8/layout/radial5"/>
    <dgm:cxn modelId="{02FC8B38-E256-484D-8660-79C39617D378}" type="presOf" srcId="{E43B765A-63EF-4430-B364-4840D5885004}" destId="{19F3C379-41B2-4CD0-829B-C58546737C9F}" srcOrd="0" destOrd="0" presId="urn:microsoft.com/office/officeart/2005/8/layout/radial5"/>
    <dgm:cxn modelId="{08B1EC62-C796-43CF-85A6-97CA8700C2C5}" type="presOf" srcId="{18C138E8-AC1D-4FD2-94E2-BF13DC4027A9}" destId="{2CD6BEA7-76AB-4948-A998-8C54661D6BBA}" srcOrd="0" destOrd="0" presId="urn:microsoft.com/office/officeart/2005/8/layout/radial5"/>
    <dgm:cxn modelId="{05E72361-D5F3-4C70-924B-3949CCDECDBA}" srcId="{556CDC97-E8E5-411B-BBBF-B5F2F5FCDD3F}" destId="{B9242C78-612E-4C38-A049-83915ACD6A4F}" srcOrd="0" destOrd="0" parTransId="{E43B765A-63EF-4430-B364-4840D5885004}" sibTransId="{BCBF399E-64B0-49B7-918E-30B995EFB60D}"/>
    <dgm:cxn modelId="{0AF14485-9263-4347-AB02-969F1302C0F5}" type="presOf" srcId="{BAC50B78-4901-44B8-A641-BA9E5AFA2FB6}" destId="{6DBB339F-FF77-4B92-AA78-5A15A97CA550}" srcOrd="1" destOrd="0" presId="urn:microsoft.com/office/officeart/2005/8/layout/radial5"/>
    <dgm:cxn modelId="{E8CA5040-14B0-4B84-B3E4-8A8FEFFA417A}" type="presOf" srcId="{F67D14F0-7699-4ED4-933C-0C642EB6B6AC}" destId="{ABF51B14-266B-4EC3-88E1-FE928D1C5D43}" srcOrd="0" destOrd="0" presId="urn:microsoft.com/office/officeart/2005/8/layout/radial5"/>
    <dgm:cxn modelId="{5E61F5E1-6801-4A78-9390-75EFE174E9B6}" type="presOf" srcId="{9170A2F5-83E0-4AF2-991B-D83654F44D2A}" destId="{CF73BF12-21DB-4F4C-8849-41C9B1ED6602}" srcOrd="0" destOrd="0" presId="urn:microsoft.com/office/officeart/2005/8/layout/radial5"/>
    <dgm:cxn modelId="{8D79EFAA-0ADF-473D-8158-438B502472BA}" srcId="{556CDC97-E8E5-411B-BBBF-B5F2F5FCDD3F}" destId="{18C138E8-AC1D-4FD2-94E2-BF13DC4027A9}" srcOrd="1" destOrd="0" parTransId="{EB814E1C-C204-41D4-86A2-AF2341677361}" sibTransId="{A67FAF33-1175-4B79-87FF-41DAD1ADCE9C}"/>
    <dgm:cxn modelId="{1ADC78E6-82A3-432C-904D-1086E43DEE08}" type="presOf" srcId="{E43B765A-63EF-4430-B364-4840D5885004}" destId="{FD5850EC-117F-454B-82D7-7FD618DCDC63}" srcOrd="1" destOrd="0" presId="urn:microsoft.com/office/officeart/2005/8/layout/radial5"/>
    <dgm:cxn modelId="{CACFE04B-C179-4820-BC7B-142C4775C282}" type="presOf" srcId="{8BC36789-A934-4EAB-9CB8-94A20E1FAB3F}" destId="{44C52596-4942-40E6-9FAA-9024C4620D9D}" srcOrd="1" destOrd="0" presId="urn:microsoft.com/office/officeart/2005/8/layout/radial5"/>
    <dgm:cxn modelId="{BC9E1E0A-02EB-4F66-AAAF-03A1CB242A44}" type="presOf" srcId="{556CDC97-E8E5-411B-BBBF-B5F2F5FCDD3F}" destId="{690A2FAA-C8F6-42C1-BBD0-53A21ABE5D6E}" srcOrd="0" destOrd="0" presId="urn:microsoft.com/office/officeart/2005/8/layout/radial5"/>
    <dgm:cxn modelId="{984D14D7-B243-4235-AA95-1EBC047D69BB}" type="presOf" srcId="{AAF07C73-3649-48AA-88B5-C3B8D1FD1C91}" destId="{C2ECE60B-E2EE-4E50-8D32-342BC253257E}" srcOrd="0" destOrd="0" presId="urn:microsoft.com/office/officeart/2005/8/layout/radial5"/>
    <dgm:cxn modelId="{C09BAA58-A878-46E7-BE76-973484C24025}" srcId="{556CDC97-E8E5-411B-BBBF-B5F2F5FCDD3F}" destId="{C026AC0F-7B59-4810-9F5D-C214C8888EEE}" srcOrd="3" destOrd="0" parTransId="{C5312AA7-A449-43B6-AB0F-4391CDA504EC}" sibTransId="{2A531B79-C4A3-4360-B365-30FE10E0F692}"/>
    <dgm:cxn modelId="{325F20A8-F40D-45DB-8A54-5BBEB4088DAC}" type="presOf" srcId="{BAC50B78-4901-44B8-A641-BA9E5AFA2FB6}" destId="{884BF49D-AEC7-4AD6-9832-E67A787413FF}" srcOrd="0" destOrd="0" presId="urn:microsoft.com/office/officeart/2005/8/layout/radial5"/>
    <dgm:cxn modelId="{41D60877-7415-4C06-B897-1BE75C0CB647}" type="presOf" srcId="{EB814E1C-C204-41D4-86A2-AF2341677361}" destId="{ED38447B-EBD0-46D7-900C-8005FEF1D948}" srcOrd="1" destOrd="0" presId="urn:microsoft.com/office/officeart/2005/8/layout/radial5"/>
    <dgm:cxn modelId="{58BA34F8-D40B-452C-BE0A-241EB179CA12}" type="presOf" srcId="{C5312AA7-A449-43B6-AB0F-4391CDA504EC}" destId="{D5DBC366-6C7A-4AA5-9B93-64DC4D1CBC89}" srcOrd="1" destOrd="0" presId="urn:microsoft.com/office/officeart/2005/8/layout/radial5"/>
    <dgm:cxn modelId="{D0A276FA-A271-4AE4-B556-DBAD520E2D31}" srcId="{556CDC97-E8E5-411B-BBBF-B5F2F5FCDD3F}" destId="{F67D14F0-7699-4ED4-933C-0C642EB6B6AC}" srcOrd="4" destOrd="0" parTransId="{BAC50B78-4901-44B8-A641-BA9E5AFA2FB6}" sibTransId="{DC1DAE24-636B-4956-A2D7-AE62CD6ADF01}"/>
    <dgm:cxn modelId="{F305D4BE-6739-43A2-88AA-C7A763571037}" srcId="{9170A2F5-83E0-4AF2-991B-D83654F44D2A}" destId="{556CDC97-E8E5-411B-BBBF-B5F2F5FCDD3F}" srcOrd="0" destOrd="0" parTransId="{6C58D30E-4F43-4727-9C13-FB1D1F20D4F5}" sibTransId="{8EF4D5F5-6F0D-419F-80A0-2DC32F2C680E}"/>
    <dgm:cxn modelId="{76FABA55-11DC-4016-9AEB-DD184471C65A}" srcId="{556CDC97-E8E5-411B-BBBF-B5F2F5FCDD3F}" destId="{AAF07C73-3649-48AA-88B5-C3B8D1FD1C91}" srcOrd="2" destOrd="0" parTransId="{8BC36789-A934-4EAB-9CB8-94A20E1FAB3F}" sibTransId="{12D03DB8-1595-4E56-A05F-FBB6573760A6}"/>
    <dgm:cxn modelId="{31A7D7FF-8684-4387-845C-99FE9AD322F8}" type="presOf" srcId="{C026AC0F-7B59-4810-9F5D-C214C8888EEE}" destId="{A85A3122-DB1A-444E-BF16-FE59F5D24CAE}" srcOrd="0" destOrd="0" presId="urn:microsoft.com/office/officeart/2005/8/layout/radial5"/>
    <dgm:cxn modelId="{7CD1411D-F46B-46C9-9F36-4FC981B31702}" type="presOf" srcId="{C5312AA7-A449-43B6-AB0F-4391CDA504EC}" destId="{DAF736B6-2FE7-4618-9AD9-301369645458}" srcOrd="0" destOrd="0" presId="urn:microsoft.com/office/officeart/2005/8/layout/radial5"/>
    <dgm:cxn modelId="{731AE0A0-22D5-4FF3-B91F-C83CAD98CC2D}" type="presOf" srcId="{8BC36789-A934-4EAB-9CB8-94A20E1FAB3F}" destId="{4A990E3E-0AF8-4633-800F-D5FAAAA5DABB}" srcOrd="0" destOrd="0" presId="urn:microsoft.com/office/officeart/2005/8/layout/radial5"/>
    <dgm:cxn modelId="{2908F300-A6D9-4562-8535-F1E96F715B4F}" type="presParOf" srcId="{CF73BF12-21DB-4F4C-8849-41C9B1ED6602}" destId="{690A2FAA-C8F6-42C1-BBD0-53A21ABE5D6E}" srcOrd="0" destOrd="0" presId="urn:microsoft.com/office/officeart/2005/8/layout/radial5"/>
    <dgm:cxn modelId="{887FC1D8-CB8B-42D4-BEB1-19DEF459082C}" type="presParOf" srcId="{CF73BF12-21DB-4F4C-8849-41C9B1ED6602}" destId="{19F3C379-41B2-4CD0-829B-C58546737C9F}" srcOrd="1" destOrd="0" presId="urn:microsoft.com/office/officeart/2005/8/layout/radial5"/>
    <dgm:cxn modelId="{48E38AB6-71FF-4567-BB0A-C330FC3E6748}" type="presParOf" srcId="{19F3C379-41B2-4CD0-829B-C58546737C9F}" destId="{FD5850EC-117F-454B-82D7-7FD618DCDC63}" srcOrd="0" destOrd="0" presId="urn:microsoft.com/office/officeart/2005/8/layout/radial5"/>
    <dgm:cxn modelId="{928DB69F-9C20-4A58-88FD-FF4A5199AA81}" type="presParOf" srcId="{CF73BF12-21DB-4F4C-8849-41C9B1ED6602}" destId="{DA176CEF-B1B1-45EA-B9EC-2992F60DCCD3}" srcOrd="2" destOrd="0" presId="urn:microsoft.com/office/officeart/2005/8/layout/radial5"/>
    <dgm:cxn modelId="{E26C1F5D-0AB5-4E5B-A9A4-09B868A0C2E8}" type="presParOf" srcId="{CF73BF12-21DB-4F4C-8849-41C9B1ED6602}" destId="{9482A704-D8CC-4C21-AD44-248D47B356C9}" srcOrd="3" destOrd="0" presId="urn:microsoft.com/office/officeart/2005/8/layout/radial5"/>
    <dgm:cxn modelId="{194C2B6A-D3AB-4104-85D9-DA9606BF5D1D}" type="presParOf" srcId="{9482A704-D8CC-4C21-AD44-248D47B356C9}" destId="{ED38447B-EBD0-46D7-900C-8005FEF1D948}" srcOrd="0" destOrd="0" presId="urn:microsoft.com/office/officeart/2005/8/layout/radial5"/>
    <dgm:cxn modelId="{75C555FC-70AC-4CF3-A200-EAD04F12EBF4}" type="presParOf" srcId="{CF73BF12-21DB-4F4C-8849-41C9B1ED6602}" destId="{2CD6BEA7-76AB-4948-A998-8C54661D6BBA}" srcOrd="4" destOrd="0" presId="urn:microsoft.com/office/officeart/2005/8/layout/radial5"/>
    <dgm:cxn modelId="{945791AB-5417-4B34-8C34-E3972897974A}" type="presParOf" srcId="{CF73BF12-21DB-4F4C-8849-41C9B1ED6602}" destId="{4A990E3E-0AF8-4633-800F-D5FAAAA5DABB}" srcOrd="5" destOrd="0" presId="urn:microsoft.com/office/officeart/2005/8/layout/radial5"/>
    <dgm:cxn modelId="{F42E8DF2-4B6E-4752-9F84-819F27463DA9}" type="presParOf" srcId="{4A990E3E-0AF8-4633-800F-D5FAAAA5DABB}" destId="{44C52596-4942-40E6-9FAA-9024C4620D9D}" srcOrd="0" destOrd="0" presId="urn:microsoft.com/office/officeart/2005/8/layout/radial5"/>
    <dgm:cxn modelId="{2E00E1A3-1BD7-4579-B5BD-3F2889012D6F}" type="presParOf" srcId="{CF73BF12-21DB-4F4C-8849-41C9B1ED6602}" destId="{C2ECE60B-E2EE-4E50-8D32-342BC253257E}" srcOrd="6" destOrd="0" presId="urn:microsoft.com/office/officeart/2005/8/layout/radial5"/>
    <dgm:cxn modelId="{46DFA541-E13F-4ED8-86C5-4E09DA47A2EC}" type="presParOf" srcId="{CF73BF12-21DB-4F4C-8849-41C9B1ED6602}" destId="{DAF736B6-2FE7-4618-9AD9-301369645458}" srcOrd="7" destOrd="0" presId="urn:microsoft.com/office/officeart/2005/8/layout/radial5"/>
    <dgm:cxn modelId="{BBC3B2D7-B95F-4E1A-9599-95BF54F00358}" type="presParOf" srcId="{DAF736B6-2FE7-4618-9AD9-301369645458}" destId="{D5DBC366-6C7A-4AA5-9B93-64DC4D1CBC89}" srcOrd="0" destOrd="0" presId="urn:microsoft.com/office/officeart/2005/8/layout/radial5"/>
    <dgm:cxn modelId="{B91E1F5E-CAB2-4E3F-8B5D-A3EB61D62760}" type="presParOf" srcId="{CF73BF12-21DB-4F4C-8849-41C9B1ED6602}" destId="{A85A3122-DB1A-444E-BF16-FE59F5D24CAE}" srcOrd="8" destOrd="0" presId="urn:microsoft.com/office/officeart/2005/8/layout/radial5"/>
    <dgm:cxn modelId="{DFE0456F-9D71-4CCC-9715-786B708161AB}" type="presParOf" srcId="{CF73BF12-21DB-4F4C-8849-41C9B1ED6602}" destId="{884BF49D-AEC7-4AD6-9832-E67A787413FF}" srcOrd="9" destOrd="0" presId="urn:microsoft.com/office/officeart/2005/8/layout/radial5"/>
    <dgm:cxn modelId="{4BF283E9-0394-4C45-8128-28A00DA15534}" type="presParOf" srcId="{884BF49D-AEC7-4AD6-9832-E67A787413FF}" destId="{6DBB339F-FF77-4B92-AA78-5A15A97CA550}" srcOrd="0" destOrd="0" presId="urn:microsoft.com/office/officeart/2005/8/layout/radial5"/>
    <dgm:cxn modelId="{A9FD9906-157D-40F5-9042-6454C820E4D3}" type="presParOf" srcId="{CF73BF12-21DB-4F4C-8849-41C9B1ED6602}" destId="{ABF51B14-266B-4EC3-88E1-FE928D1C5D43}" srcOrd="10" destOrd="0" presId="urn:microsoft.com/office/officeart/2005/8/layout/radial5"/>
  </dgm:cxnLst>
  <dgm:bg>
    <a:blipFill dpi="0" rotWithShape="1">
      <a:blip xmlns:r="http://schemas.openxmlformats.org/officeDocument/2006/relationships" r:embed="rId1">
        <a:alphaModFix amt="48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 01 Физическая культура и спорт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14,8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предоставление субсидий бюджетным, учреждениям;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2EA96BB-5A37-4AC6-9379-FB90037111D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 05 Другие вопросы в области физической культуры и спорта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1,3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5DEF5-4EE4-4F5B-AB7D-817CB2C1FC6B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F2A90D-6124-4740-9720-54DECA3E75AF}" type="parTrans" cxnId="{BAE681A9-6486-404F-8E55-DD77A2A67B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FCF9658-30B7-46C4-B7A8-74F04A8B7AF6}" type="sibTrans" cxnId="{BAE681A9-6486-404F-8E55-DD77A2A67B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 обеспечение функций органов местного самоуправления.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338A59-9060-4765-A6FD-2B2E6047736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мероприятия в области физической культуры и спорта.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3F2E3-2772-4FB1-845E-4DBF0C6FD11D}" type="parTrans" cxnId="{70D50CF3-C02D-42FF-99A1-27286F28E8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C7276D2-3DFF-4267-93F9-E3A4FDAA7623}" type="sibTrans" cxnId="{70D50CF3-C02D-42FF-99A1-27286F28E8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2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2" custLinFactNeighborX="-16" custLinFactNeighborY="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9A451-14EB-4E02-9A13-EE69D0EE6687}" srcId="{A424BEA9-694B-44EA-9AE9-2D7A417B2541}" destId="{E29649C9-C724-42A5-AB9D-21320C659419}" srcOrd="3" destOrd="0" parTransId="{3A1B5B39-7CCA-4F91-8713-0D150D154B92}" sibTransId="{2A2357F7-5B75-4CA3-814D-4E3488AEB7FD}"/>
    <dgm:cxn modelId="{CAA92168-E2CB-4B64-AAD0-9C99592FCBBD}" type="presOf" srcId="{3A2D69FB-B616-45CF-8F5D-65742A310531}" destId="{239F9F27-5E5C-4795-8B66-56C5637C2146}" srcOrd="0" destOrd="0" presId="urn:microsoft.com/office/officeart/2005/8/layout/hList1"/>
    <dgm:cxn modelId="{70D50CF3-C02D-42FF-99A1-27286F28E8DB}" srcId="{A424BEA9-694B-44EA-9AE9-2D7A417B2541}" destId="{BF338A59-9060-4765-A6FD-2B2E6047736B}" srcOrd="1" destOrd="0" parTransId="{3AC3F2E3-2772-4FB1-845E-4DBF0C6FD11D}" sibTransId="{6C7276D2-3DFF-4267-93F9-E3A4FDAA7623}"/>
    <dgm:cxn modelId="{FED59D25-B9A1-4D16-B67A-9B4B89EFD8FB}" type="presOf" srcId="{F79F616B-3C4B-4350-B48E-F3FD71D06BDB}" destId="{B740A857-6D38-49B4-9E1E-52991A30E098}" srcOrd="0" destOrd="0" presId="urn:microsoft.com/office/officeart/2005/8/layout/hList1"/>
    <dgm:cxn modelId="{EA90A324-8E6B-4548-82AD-00AA58B650FD}" type="presOf" srcId="{92EA96BB-5A37-4AC6-9379-FB90037111D8}" destId="{551622F1-B117-469E-A594-213BE96E4C61}" srcOrd="0" destOrd="0" presId="urn:microsoft.com/office/officeart/2005/8/layout/hList1"/>
    <dgm:cxn modelId="{4E91E421-10CE-4702-9876-A83B49F4F5EA}" type="presOf" srcId="{C129F1B5-29EC-414B-9D85-268948EE3F71}" destId="{7019839B-9F78-4E12-9BA4-053F9D65E44D}" srcOrd="0" destOrd="0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D228F9C2-38A6-45FB-A47D-07D3AF1D6DA3}" type="presOf" srcId="{E29649C9-C724-42A5-AB9D-21320C659419}" destId="{239F9F27-5E5C-4795-8B66-56C5637C2146}" srcOrd="0" destOrd="3" presId="urn:microsoft.com/office/officeart/2005/8/layout/hList1"/>
    <dgm:cxn modelId="{A4025A5C-C13B-47E4-8887-57024D86415A}" type="presOf" srcId="{A424BEA9-694B-44EA-9AE9-2D7A417B2541}" destId="{689EB9EB-8823-473A-B16F-0961FBFCCF9A}" srcOrd="0" destOrd="0" presId="urn:microsoft.com/office/officeart/2005/8/layout/hList1"/>
    <dgm:cxn modelId="{BAE681A9-6486-404F-8E55-DD77A2A67BD7}" srcId="{A424BEA9-694B-44EA-9AE9-2D7A417B2541}" destId="{C255DEF5-4EE4-4F5B-AB7D-817CB2C1FC6B}" srcOrd="2" destOrd="0" parTransId="{E7F2A90D-6124-4740-9720-54DECA3E75AF}" sibTransId="{CFCF9658-30B7-46C4-B7A8-74F04A8B7AF6}"/>
    <dgm:cxn modelId="{9DB9630E-3221-4E72-AEBD-34BF4EA3A05A}" type="presOf" srcId="{BF338A59-9060-4765-A6FD-2B2E6047736B}" destId="{239F9F27-5E5C-4795-8B66-56C5637C2146}" srcOrd="0" destOrd="1" presId="urn:microsoft.com/office/officeart/2005/8/layout/hList1"/>
    <dgm:cxn modelId="{C5456BAA-31CB-4CC7-9E2F-DE5BB5EED00A}" type="presOf" srcId="{C255DEF5-4EE4-4F5B-AB7D-817CB2C1FC6B}" destId="{239F9F27-5E5C-4795-8B66-56C5637C2146}" srcOrd="0" destOrd="2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5B6C67B1-C8F9-4A15-B9C8-005F6F011B44}" type="presParOf" srcId="{B740A857-6D38-49B4-9E1E-52991A30E098}" destId="{8D93390B-0330-4232-9667-4F416CF6F43E}" srcOrd="0" destOrd="0" presId="urn:microsoft.com/office/officeart/2005/8/layout/hList1"/>
    <dgm:cxn modelId="{FAF42194-8893-43D1-AF19-B4876E50EC09}" type="presParOf" srcId="{8D93390B-0330-4232-9667-4F416CF6F43E}" destId="{689EB9EB-8823-473A-B16F-0961FBFCCF9A}" srcOrd="0" destOrd="0" presId="urn:microsoft.com/office/officeart/2005/8/layout/hList1"/>
    <dgm:cxn modelId="{5B097258-11EE-45B0-AD4E-213918453DF6}" type="presParOf" srcId="{8D93390B-0330-4232-9667-4F416CF6F43E}" destId="{239F9F27-5E5C-4795-8B66-56C5637C2146}" srcOrd="1" destOrd="0" presId="urn:microsoft.com/office/officeart/2005/8/layout/hList1"/>
    <dgm:cxn modelId="{3408FBC3-9F0A-4893-A96D-B7B805176FF5}" type="presParOf" srcId="{B740A857-6D38-49B4-9E1E-52991A30E098}" destId="{7F5AF02E-4514-45B7-87D7-38356F4A4C66}" srcOrd="1" destOrd="0" presId="urn:microsoft.com/office/officeart/2005/8/layout/hList1"/>
    <dgm:cxn modelId="{1C13F727-41B0-490C-9E0F-5BE4049FF79F}" type="presParOf" srcId="{B740A857-6D38-49B4-9E1E-52991A30E098}" destId="{3DA4DF0B-BF67-432D-AEDF-82F902F2674C}" srcOrd="2" destOrd="0" presId="urn:microsoft.com/office/officeart/2005/8/layout/hList1"/>
    <dgm:cxn modelId="{E85FD9A7-FE65-4050-9E93-E3A2DC44F80A}" type="presParOf" srcId="{3DA4DF0B-BF67-432D-AEDF-82F902F2674C}" destId="{551622F1-B117-469E-A594-213BE96E4C61}" srcOrd="0" destOrd="0" presId="urn:microsoft.com/office/officeart/2005/8/layout/hList1"/>
    <dgm:cxn modelId="{55BDD3B4-AD3B-4346-A5BF-653078021B81}" type="presParOf" srcId="{3DA4DF0B-BF67-432D-AEDF-82F902F2674C}" destId="{7019839B-9F78-4E12-9BA4-053F9D65E4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F8B19-6E96-4BB1-822D-CF2F6805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49884-2B88-4E3B-AD7F-94F6EF7CBBC4}">
      <dgm:prSet phldrT="[Текст]"/>
      <dgm:spPr/>
      <dgm:t>
        <a:bodyPr/>
        <a:lstStyle/>
        <a:p>
          <a:pPr algn="ctr"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Основные приоритеты бюджетной и налоговой политики муниципального образования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район </a:t>
          </a:r>
        </a:p>
        <a:p>
          <a:pPr algn="ctr"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на 2015 - 2017 годы: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3A15A4-1B3A-4F7E-9D71-8848263E1383}" type="parTrans" cxnId="{DACF9EB2-BBD6-4E08-B272-3F694E30A93D}">
      <dgm:prSet/>
      <dgm:spPr/>
      <dgm:t>
        <a:bodyPr/>
        <a:lstStyle/>
        <a:p>
          <a:endParaRPr lang="ru-RU"/>
        </a:p>
      </dgm:t>
    </dgm:pt>
    <dgm:pt modelId="{19DBA2DE-4554-4BD4-8933-521D55F7BA4D}" type="sibTrans" cxnId="{DACF9EB2-BBD6-4E08-B272-3F694E30A93D}">
      <dgm:prSet/>
      <dgm:spPr/>
      <dgm:t>
        <a:bodyPr/>
        <a:lstStyle/>
        <a:p>
          <a:endParaRPr lang="ru-RU"/>
        </a:p>
      </dgm:t>
    </dgm:pt>
    <dgm:pt modelId="{4D562468-8251-406D-8FB0-FF0FB270DFE8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Формирование и гарантированное исполнение бюджетных расходов исходя из государственных приоритетов, направленных на повышение уровня и качества жизни населения района за счет обеспечения граждан доступными и качественными муниципальными услугами;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6367923-3DE8-489E-8210-C18986D8C7F2}" type="parTrans" cxnId="{9E32DB45-5242-42A2-9404-5FF6D8E4B797}">
      <dgm:prSet/>
      <dgm:spPr/>
      <dgm:t>
        <a:bodyPr/>
        <a:lstStyle/>
        <a:p>
          <a:endParaRPr lang="ru-RU"/>
        </a:p>
      </dgm:t>
    </dgm:pt>
    <dgm:pt modelId="{1E99C7A6-DC21-4D2D-83D6-244FAF61B709}" type="sibTrans" cxnId="{9E32DB45-5242-42A2-9404-5FF6D8E4B797}">
      <dgm:prSet/>
      <dgm:spPr/>
      <dgm:t>
        <a:bodyPr/>
        <a:lstStyle/>
        <a:p>
          <a:endParaRPr lang="ru-RU"/>
        </a:p>
      </dgm:t>
    </dgm:pt>
    <dgm:pt modelId="{E18BAD38-FBE4-44C0-B019-613575564D70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Обеспечение социальной и экономической стабильности района;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B0296DC-FCC5-4698-BD2E-9E02EF6E050D}" type="parTrans" cxnId="{FBFDAD79-AFB6-4905-8A5D-C35FBD8A69CB}">
      <dgm:prSet/>
      <dgm:spPr/>
      <dgm:t>
        <a:bodyPr/>
        <a:lstStyle/>
        <a:p>
          <a:endParaRPr lang="ru-RU"/>
        </a:p>
      </dgm:t>
    </dgm:pt>
    <dgm:pt modelId="{99EF5A55-7C46-4A0E-8F2B-3F9B897020C0}" type="sibTrans" cxnId="{FBFDAD79-AFB6-4905-8A5D-C35FBD8A69CB}">
      <dgm:prSet/>
      <dgm:spPr/>
      <dgm:t>
        <a:bodyPr/>
        <a:lstStyle/>
        <a:p>
          <a:endParaRPr lang="ru-RU"/>
        </a:p>
      </dgm:t>
    </dgm:pt>
    <dgm:pt modelId="{DB19FC69-091A-4ED2-9D51-ED8CE585FBF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условий для динамичного развития и модернизации экономики;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69B8D0-4481-4DCB-9139-8F84D7A5F1E1}" type="parTrans" cxnId="{72C6F01E-DBC2-4B78-8B69-760C8A7A5E8B}">
      <dgm:prSet/>
      <dgm:spPr/>
      <dgm:t>
        <a:bodyPr/>
        <a:lstStyle/>
        <a:p>
          <a:endParaRPr lang="ru-RU"/>
        </a:p>
      </dgm:t>
    </dgm:pt>
    <dgm:pt modelId="{6C745954-BAC4-4198-900F-5B85346D224B}" type="sibTrans" cxnId="{72C6F01E-DBC2-4B78-8B69-760C8A7A5E8B}">
      <dgm:prSet/>
      <dgm:spPr/>
      <dgm:t>
        <a:bodyPr/>
        <a:lstStyle/>
        <a:p>
          <a:endParaRPr lang="ru-RU"/>
        </a:p>
      </dgm:t>
    </dgm:pt>
    <dgm:pt modelId="{BFC82B8A-F267-413E-A7A6-555D19E324B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Повышение эффективности и прозрачности муниципального управления;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00812A-5A8F-411F-9659-04F0B6657AD9}" type="parTrans" cxnId="{4BB20516-80C2-4E0F-98DB-CA6977CC9E84}">
      <dgm:prSet/>
      <dgm:spPr/>
      <dgm:t>
        <a:bodyPr/>
        <a:lstStyle/>
        <a:p>
          <a:endParaRPr lang="ru-RU"/>
        </a:p>
      </dgm:t>
    </dgm:pt>
    <dgm:pt modelId="{B85FAE46-650D-44E1-895A-09AB1F90444F}" type="sibTrans" cxnId="{4BB20516-80C2-4E0F-98DB-CA6977CC9E84}">
      <dgm:prSet/>
      <dgm:spPr/>
      <dgm:t>
        <a:bodyPr/>
        <a:lstStyle/>
        <a:p>
          <a:endParaRPr lang="ru-RU"/>
        </a:p>
      </dgm:t>
    </dgm:pt>
    <dgm:pt modelId="{DB759B31-EC05-4C93-8C1F-F324E453591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 бюджета.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4A5FC8-4BBC-41BF-B83E-6A63E78AA8A4}" type="parTrans" cxnId="{B47185AA-37AC-4FC1-8005-21422CF7D718}">
      <dgm:prSet/>
      <dgm:spPr/>
      <dgm:t>
        <a:bodyPr/>
        <a:lstStyle/>
        <a:p>
          <a:endParaRPr lang="ru-RU"/>
        </a:p>
      </dgm:t>
    </dgm:pt>
    <dgm:pt modelId="{533619A5-B05B-4173-ABC1-710B525C993C}" type="sibTrans" cxnId="{B47185AA-37AC-4FC1-8005-21422CF7D718}">
      <dgm:prSet/>
      <dgm:spPr/>
      <dgm:t>
        <a:bodyPr/>
        <a:lstStyle/>
        <a:p>
          <a:endParaRPr lang="ru-RU"/>
        </a:p>
      </dgm:t>
    </dgm:pt>
    <dgm:pt modelId="{E67090B2-37B0-433D-89B9-DE8939C78D9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Увеличение доходного потенциала и повышение уровня собственных доходов бюджета;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351D8B-A2C8-4154-A546-EB5ECABEBDE5}" type="parTrans" cxnId="{65EC532A-5312-4154-AD5B-59BCAD01ADC0}">
      <dgm:prSet/>
      <dgm:spPr/>
      <dgm:t>
        <a:bodyPr/>
        <a:lstStyle/>
        <a:p>
          <a:endParaRPr lang="ru-RU"/>
        </a:p>
      </dgm:t>
    </dgm:pt>
    <dgm:pt modelId="{71298FDC-6D35-4EFC-94E7-D327EC96E571}" type="sibTrans" cxnId="{65EC532A-5312-4154-AD5B-59BCAD01ADC0}">
      <dgm:prSet/>
      <dgm:spPr/>
      <dgm:t>
        <a:bodyPr/>
        <a:lstStyle/>
        <a:p>
          <a:endParaRPr lang="ru-RU"/>
        </a:p>
      </dgm:t>
    </dgm:pt>
    <dgm:pt modelId="{B8177D9F-0BFC-413B-A836-0D2290DE1A54}" type="pres">
      <dgm:prSet presAssocID="{C1DF8B19-6E96-4BB1-822D-CF2F68057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36B44-518A-4A17-BA28-74AEFB5001C1}" type="pres">
      <dgm:prSet presAssocID="{71849884-2B88-4E3B-AD7F-94F6EF7CBBC4}" presName="parentText" presStyleLbl="node1" presStyleIdx="0" presStyleCnt="1" custScaleY="103665" custLinFactNeighborY="-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29A3-D4DA-4406-B294-39917A21B282}" type="pres">
      <dgm:prSet presAssocID="{71849884-2B88-4E3B-AD7F-94F6EF7CBBC4}" presName="childText" presStyleLbl="revTx" presStyleIdx="0" presStyleCnt="1" custScaleY="100766" custLinFactNeighborY="1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76CFD6-12A2-40FB-9566-B31025C3E196}" type="presOf" srcId="{DB19FC69-091A-4ED2-9D51-ED8CE585FBFB}" destId="{2FEC29A3-D4DA-4406-B294-39917A21B282}" srcOrd="0" destOrd="2" presId="urn:microsoft.com/office/officeart/2005/8/layout/vList2"/>
    <dgm:cxn modelId="{4BB20516-80C2-4E0F-98DB-CA6977CC9E84}" srcId="{71849884-2B88-4E3B-AD7F-94F6EF7CBBC4}" destId="{BFC82B8A-F267-413E-A7A6-555D19E324BB}" srcOrd="3" destOrd="0" parTransId="{7800812A-5A8F-411F-9659-04F0B6657AD9}" sibTransId="{B85FAE46-650D-44E1-895A-09AB1F90444F}"/>
    <dgm:cxn modelId="{65EC532A-5312-4154-AD5B-59BCAD01ADC0}" srcId="{71849884-2B88-4E3B-AD7F-94F6EF7CBBC4}" destId="{E67090B2-37B0-433D-89B9-DE8939C78D91}" srcOrd="4" destOrd="0" parTransId="{62351D8B-A2C8-4154-A546-EB5ECABEBDE5}" sibTransId="{71298FDC-6D35-4EFC-94E7-D327EC96E571}"/>
    <dgm:cxn modelId="{18A9CEF8-8775-4EC5-B2E1-323C9C9FC992}" type="presOf" srcId="{C1DF8B19-6E96-4BB1-822D-CF2F68057397}" destId="{B8177D9F-0BFC-413B-A836-0D2290DE1A54}" srcOrd="0" destOrd="0" presId="urn:microsoft.com/office/officeart/2005/8/layout/vList2"/>
    <dgm:cxn modelId="{A9760367-944B-4186-BF90-B8A584CF96D7}" type="presOf" srcId="{E67090B2-37B0-433D-89B9-DE8939C78D91}" destId="{2FEC29A3-D4DA-4406-B294-39917A21B282}" srcOrd="0" destOrd="4" presId="urn:microsoft.com/office/officeart/2005/8/layout/vList2"/>
    <dgm:cxn modelId="{05F57C92-D980-40FC-A861-323F0EDC1FB5}" type="presOf" srcId="{71849884-2B88-4E3B-AD7F-94F6EF7CBBC4}" destId="{B6736B44-518A-4A17-BA28-74AEFB5001C1}" srcOrd="0" destOrd="0" presId="urn:microsoft.com/office/officeart/2005/8/layout/vList2"/>
    <dgm:cxn modelId="{2B4068BF-5030-44BA-BBA4-E3D0A3FEDB9C}" type="presOf" srcId="{BFC82B8A-F267-413E-A7A6-555D19E324BB}" destId="{2FEC29A3-D4DA-4406-B294-39917A21B282}" srcOrd="0" destOrd="3" presId="urn:microsoft.com/office/officeart/2005/8/layout/vList2"/>
    <dgm:cxn modelId="{B47185AA-37AC-4FC1-8005-21422CF7D718}" srcId="{71849884-2B88-4E3B-AD7F-94F6EF7CBBC4}" destId="{DB759B31-EC05-4C93-8C1F-F324E4535911}" srcOrd="5" destOrd="0" parTransId="{4B4A5FC8-4BBC-41BF-B83E-6A63E78AA8A4}" sibTransId="{533619A5-B05B-4173-ABC1-710B525C993C}"/>
    <dgm:cxn modelId="{97002517-DCC9-4CD1-AF64-B5F7B4F7F417}" type="presOf" srcId="{DB759B31-EC05-4C93-8C1F-F324E4535911}" destId="{2FEC29A3-D4DA-4406-B294-39917A21B282}" srcOrd="0" destOrd="5" presId="urn:microsoft.com/office/officeart/2005/8/layout/vList2"/>
    <dgm:cxn modelId="{FBFDAD79-AFB6-4905-8A5D-C35FBD8A69CB}" srcId="{71849884-2B88-4E3B-AD7F-94F6EF7CBBC4}" destId="{E18BAD38-FBE4-44C0-B019-613575564D70}" srcOrd="1" destOrd="0" parTransId="{7B0296DC-FCC5-4698-BD2E-9E02EF6E050D}" sibTransId="{99EF5A55-7C46-4A0E-8F2B-3F9B897020C0}"/>
    <dgm:cxn modelId="{8F005E79-ADEA-4E5B-B162-EE77A66A8E6A}" type="presOf" srcId="{E18BAD38-FBE4-44C0-B019-613575564D70}" destId="{2FEC29A3-D4DA-4406-B294-39917A21B282}" srcOrd="0" destOrd="1" presId="urn:microsoft.com/office/officeart/2005/8/layout/vList2"/>
    <dgm:cxn modelId="{DACF9EB2-BBD6-4E08-B272-3F694E30A93D}" srcId="{C1DF8B19-6E96-4BB1-822D-CF2F68057397}" destId="{71849884-2B88-4E3B-AD7F-94F6EF7CBBC4}" srcOrd="0" destOrd="0" parTransId="{433A15A4-1B3A-4F7E-9D71-8848263E1383}" sibTransId="{19DBA2DE-4554-4BD4-8933-521D55F7BA4D}"/>
    <dgm:cxn modelId="{9E32DB45-5242-42A2-9404-5FF6D8E4B797}" srcId="{71849884-2B88-4E3B-AD7F-94F6EF7CBBC4}" destId="{4D562468-8251-406D-8FB0-FF0FB270DFE8}" srcOrd="0" destOrd="0" parTransId="{96367923-3DE8-489E-8210-C18986D8C7F2}" sibTransId="{1E99C7A6-DC21-4D2D-83D6-244FAF61B709}"/>
    <dgm:cxn modelId="{543693A6-49BB-4F0A-B961-578F1C017652}" type="presOf" srcId="{4D562468-8251-406D-8FB0-FF0FB270DFE8}" destId="{2FEC29A3-D4DA-4406-B294-39917A21B282}" srcOrd="0" destOrd="0" presId="urn:microsoft.com/office/officeart/2005/8/layout/vList2"/>
    <dgm:cxn modelId="{72C6F01E-DBC2-4B78-8B69-760C8A7A5E8B}" srcId="{71849884-2B88-4E3B-AD7F-94F6EF7CBBC4}" destId="{DB19FC69-091A-4ED2-9D51-ED8CE585FBFB}" srcOrd="2" destOrd="0" parTransId="{2F69B8D0-4481-4DCB-9139-8F84D7A5F1E1}" sibTransId="{6C745954-BAC4-4198-900F-5B85346D224B}"/>
    <dgm:cxn modelId="{FB539943-0F14-4A0E-9258-A4A52D5161A4}" type="presParOf" srcId="{B8177D9F-0BFC-413B-A836-0D2290DE1A54}" destId="{B6736B44-518A-4A17-BA28-74AEFB5001C1}" srcOrd="0" destOrd="0" presId="urn:microsoft.com/office/officeart/2005/8/layout/vList2"/>
    <dgm:cxn modelId="{CBF45091-BF03-47C9-9B62-F4F95247C3FE}" type="presParOf" srcId="{B8177D9F-0BFC-413B-A836-0D2290DE1A54}" destId="{2FEC29A3-D4DA-4406-B294-39917A21B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3E4E252-2CE0-4262-B29F-2CC36FE432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AAC58-91D0-4A2B-A6DB-E5F82A96A188}">
      <dgm:prSet phldrT="[Текст]" custT="1"/>
      <dgm:spPr/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3,5 млн. рублей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4558027-96FE-4B9F-8FC1-DC4C6C5D13E4}" type="parTrans" cxnId="{95691CA8-3E7A-4916-AA1A-D692DAA1D4A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187BE1-E143-4D8C-8D45-626428EDCC75}" type="sibTrans" cxnId="{95691CA8-3E7A-4916-AA1A-D692DAA1D4A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8BB4A4-A517-4ABB-9AAE-187AC297018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мероприятия по предупреждению и ликвидации последствий чрезвычайных ситуаций и стихийных бедствий на 2015 год 0,2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3D65D1C-BAD7-4606-893C-DD9FC61FE180}" type="parTrans" cxnId="{CDC04177-0E2B-4FF7-A814-C5FD50931E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E2FEDB-094A-4826-A0DA-87BAED4112A4}" type="sibTrans" cxnId="{CDC04177-0E2B-4FF7-A814-C5FD50931E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D5A5C8-17F5-46EE-B5CA-92A94E150B2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обеспечение деятельности учреждений связанных с обеспечением национальной безопасности и правоохранительной деятельности (курсы ГО и ситуационный центр) на 2015 год 2,6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87133B-7C38-4AE8-9A45-45FBF71E3AFF}" type="parTrans" cxnId="{B24C0477-DD73-45E8-8D39-4A83B86085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95AB61E-6C3D-4D5C-A613-D272C2814928}" type="sibTrans" cxnId="{B24C0477-DD73-45E8-8D39-4A83B86085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1D22E3A-1FBC-428C-BAA1-D7F21A029F5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мероприятия по гражданской обороне на 2015 год 0,7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117159-EA12-4E83-98EA-013BB83DE772}" type="parTrans" cxnId="{A2C43930-C371-4ED4-A822-B0D71000D6C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BFB8C2-8A6A-4E8B-B7F9-854A8B2A80D7}" type="sibTrans" cxnId="{A2C43930-C371-4ED4-A822-B0D71000D6C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CC73C52-8387-47D0-AA6E-93944A61EAF9}" type="pres">
      <dgm:prSet presAssocID="{13E4E252-2CE0-4262-B29F-2CC36FE43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BBDF9-49A5-4A8B-8BE2-A4CD48EEF009}" type="pres">
      <dgm:prSet presAssocID="{8FFAAC58-91D0-4A2B-A6DB-E5F82A96A188}" presName="hierRoot1" presStyleCnt="0">
        <dgm:presLayoutVars>
          <dgm:hierBranch val="init"/>
        </dgm:presLayoutVars>
      </dgm:prSet>
      <dgm:spPr/>
    </dgm:pt>
    <dgm:pt modelId="{36934D92-2762-4A68-9CB4-78A21659888B}" type="pres">
      <dgm:prSet presAssocID="{8FFAAC58-91D0-4A2B-A6DB-E5F82A96A188}" presName="rootComposite1" presStyleCnt="0"/>
      <dgm:spPr/>
    </dgm:pt>
    <dgm:pt modelId="{5D8A5DF2-0717-4552-88C7-0F53F96A2CAE}" type="pres">
      <dgm:prSet presAssocID="{8FFAAC58-91D0-4A2B-A6DB-E5F82A96A188}" presName="rootText1" presStyleLbl="node0" presStyleIdx="0" presStyleCnt="1" custScaleX="399110" custScaleY="228982" custLinFactNeighborX="-1784" custLinFactNeighborY="-707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500B96-8522-4E59-A65E-D5065DC3432E}" type="pres">
      <dgm:prSet presAssocID="{8FFAAC58-91D0-4A2B-A6DB-E5F82A96A1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60819C-947C-4B96-B95D-0CE41A1DD3DF}" type="pres">
      <dgm:prSet presAssocID="{8FFAAC58-91D0-4A2B-A6DB-E5F82A96A188}" presName="hierChild2" presStyleCnt="0"/>
      <dgm:spPr/>
    </dgm:pt>
    <dgm:pt modelId="{B691E272-FDF4-44A1-88CC-36D2113C1A49}" type="pres">
      <dgm:prSet presAssocID="{E3D65D1C-BAD7-4606-893C-DD9FC61FE18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C239158-536D-4336-A4EE-3EB91FFC81DA}" type="pres">
      <dgm:prSet presAssocID="{168BB4A4-A517-4ABB-9AAE-187AC297018D}" presName="hierRoot2" presStyleCnt="0">
        <dgm:presLayoutVars>
          <dgm:hierBranch val="init"/>
        </dgm:presLayoutVars>
      </dgm:prSet>
      <dgm:spPr/>
    </dgm:pt>
    <dgm:pt modelId="{0C19687F-B310-4BEA-846A-4B7F321F775C}" type="pres">
      <dgm:prSet presAssocID="{168BB4A4-A517-4ABB-9AAE-187AC297018D}" presName="rootComposite" presStyleCnt="0"/>
      <dgm:spPr/>
    </dgm:pt>
    <dgm:pt modelId="{FDE47BBC-60FE-4EE8-820F-AFC51DD3C422}" type="pres">
      <dgm:prSet presAssocID="{168BB4A4-A517-4ABB-9AAE-187AC297018D}" presName="rootText" presStyleLbl="node2" presStyleIdx="0" presStyleCnt="3" custScaleX="193878" custScaleY="332497" custLinFactNeighborX="9101" custLinFactNeighborY="-192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B31E28-54C2-49DE-B37C-58CF62597073}" type="pres">
      <dgm:prSet presAssocID="{168BB4A4-A517-4ABB-9AAE-187AC297018D}" presName="rootConnector" presStyleLbl="node2" presStyleIdx="0" presStyleCnt="3"/>
      <dgm:spPr/>
      <dgm:t>
        <a:bodyPr/>
        <a:lstStyle/>
        <a:p>
          <a:endParaRPr lang="ru-RU"/>
        </a:p>
      </dgm:t>
    </dgm:pt>
    <dgm:pt modelId="{1739E6E4-D810-4A1A-A295-F4914CA98238}" type="pres">
      <dgm:prSet presAssocID="{168BB4A4-A517-4ABB-9AAE-187AC297018D}" presName="hierChild4" presStyleCnt="0"/>
      <dgm:spPr/>
    </dgm:pt>
    <dgm:pt modelId="{13000DA8-3092-4F3E-AB2C-D63D2D24B10C}" type="pres">
      <dgm:prSet presAssocID="{168BB4A4-A517-4ABB-9AAE-187AC297018D}" presName="hierChild5" presStyleCnt="0"/>
      <dgm:spPr/>
    </dgm:pt>
    <dgm:pt modelId="{723D9248-0A05-4C4F-BDDA-9F3221FDEA65}" type="pres">
      <dgm:prSet presAssocID="{41117159-EA12-4E83-98EA-013BB83DE77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DB00EF3-4E37-44A5-B8BB-7D3A6204B393}" type="pres">
      <dgm:prSet presAssocID="{F1D22E3A-1FBC-428C-BAA1-D7F21A029F56}" presName="hierRoot2" presStyleCnt="0">
        <dgm:presLayoutVars>
          <dgm:hierBranch val="init"/>
        </dgm:presLayoutVars>
      </dgm:prSet>
      <dgm:spPr/>
    </dgm:pt>
    <dgm:pt modelId="{AC346190-B558-4F60-8213-C2DFD0C95303}" type="pres">
      <dgm:prSet presAssocID="{F1D22E3A-1FBC-428C-BAA1-D7F21A029F56}" presName="rootComposite" presStyleCnt="0"/>
      <dgm:spPr/>
    </dgm:pt>
    <dgm:pt modelId="{EE4A12A4-B0F8-4E2D-AC8E-A67C239162CC}" type="pres">
      <dgm:prSet presAssocID="{F1D22E3A-1FBC-428C-BAA1-D7F21A029F56}" presName="rootText" presStyleLbl="node2" presStyleIdx="1" presStyleCnt="3" custScaleX="138992" custScaleY="334425" custLinFactNeighborX="9651" custLinFactNeighborY="29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0C7114D-6426-4ABB-A761-5B31F69E3B8A}" type="pres">
      <dgm:prSet presAssocID="{F1D22E3A-1FBC-428C-BAA1-D7F21A029F56}" presName="rootConnector" presStyleLbl="node2" presStyleIdx="1" presStyleCnt="3"/>
      <dgm:spPr/>
      <dgm:t>
        <a:bodyPr/>
        <a:lstStyle/>
        <a:p>
          <a:endParaRPr lang="ru-RU"/>
        </a:p>
      </dgm:t>
    </dgm:pt>
    <dgm:pt modelId="{98919951-DFDD-46BE-BB30-B84C6E643D00}" type="pres">
      <dgm:prSet presAssocID="{F1D22E3A-1FBC-428C-BAA1-D7F21A029F56}" presName="hierChild4" presStyleCnt="0"/>
      <dgm:spPr/>
    </dgm:pt>
    <dgm:pt modelId="{F2E4DED1-1C65-42CD-93AA-5BDCE3382CF3}" type="pres">
      <dgm:prSet presAssocID="{F1D22E3A-1FBC-428C-BAA1-D7F21A029F56}" presName="hierChild5" presStyleCnt="0"/>
      <dgm:spPr/>
    </dgm:pt>
    <dgm:pt modelId="{B31F929C-54C6-42B5-AD39-AAC074B7216A}" type="pres">
      <dgm:prSet presAssocID="{B287133B-7C38-4AE8-9A45-45FBF71E3AF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6A5EACB-1FAB-4C69-8E57-41867FC6D539}" type="pres">
      <dgm:prSet presAssocID="{74D5A5C8-17F5-46EE-B5CA-92A94E150B26}" presName="hierRoot2" presStyleCnt="0">
        <dgm:presLayoutVars>
          <dgm:hierBranch val="init"/>
        </dgm:presLayoutVars>
      </dgm:prSet>
      <dgm:spPr/>
    </dgm:pt>
    <dgm:pt modelId="{AF3503EE-006A-43B6-9275-96AC0E571BA1}" type="pres">
      <dgm:prSet presAssocID="{74D5A5C8-17F5-46EE-B5CA-92A94E150B26}" presName="rootComposite" presStyleCnt="0"/>
      <dgm:spPr/>
    </dgm:pt>
    <dgm:pt modelId="{6099E52A-4CEF-4427-AF48-75CC297A77D4}" type="pres">
      <dgm:prSet presAssocID="{74D5A5C8-17F5-46EE-B5CA-92A94E150B26}" presName="rootText" presStyleLbl="node2" presStyleIdx="2" presStyleCnt="3" custScaleX="217806" custScaleY="34372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E70BB1D-9D86-4FE3-9CEA-CFD2F92F569E}" type="pres">
      <dgm:prSet presAssocID="{74D5A5C8-17F5-46EE-B5CA-92A94E150B26}" presName="rootConnector" presStyleLbl="node2" presStyleIdx="2" presStyleCnt="3"/>
      <dgm:spPr/>
      <dgm:t>
        <a:bodyPr/>
        <a:lstStyle/>
        <a:p>
          <a:endParaRPr lang="ru-RU"/>
        </a:p>
      </dgm:t>
    </dgm:pt>
    <dgm:pt modelId="{921618CD-7BEC-4CF4-9B48-800AA6451FD6}" type="pres">
      <dgm:prSet presAssocID="{74D5A5C8-17F5-46EE-B5CA-92A94E150B26}" presName="hierChild4" presStyleCnt="0"/>
      <dgm:spPr/>
    </dgm:pt>
    <dgm:pt modelId="{A2A86387-A73F-4AD7-A5FC-CF3FC3CB1AF3}" type="pres">
      <dgm:prSet presAssocID="{74D5A5C8-17F5-46EE-B5CA-92A94E150B26}" presName="hierChild5" presStyleCnt="0"/>
      <dgm:spPr/>
    </dgm:pt>
    <dgm:pt modelId="{62924FBB-415A-471B-A212-8793CE1B7FF6}" type="pres">
      <dgm:prSet presAssocID="{8FFAAC58-91D0-4A2B-A6DB-E5F82A96A188}" presName="hierChild3" presStyleCnt="0"/>
      <dgm:spPr/>
    </dgm:pt>
  </dgm:ptLst>
  <dgm:cxnLst>
    <dgm:cxn modelId="{F73EE930-2D1C-4E93-8BC0-98C65EEDD9E1}" type="presOf" srcId="{F1D22E3A-1FBC-428C-BAA1-D7F21A029F56}" destId="{60C7114D-6426-4ABB-A761-5B31F69E3B8A}" srcOrd="1" destOrd="0" presId="urn:microsoft.com/office/officeart/2005/8/layout/orgChart1"/>
    <dgm:cxn modelId="{DAA5ED3A-5514-43FB-B241-4427A9C7E82A}" type="presOf" srcId="{168BB4A4-A517-4ABB-9AAE-187AC297018D}" destId="{C3B31E28-54C2-49DE-B37C-58CF62597073}" srcOrd="1" destOrd="0" presId="urn:microsoft.com/office/officeart/2005/8/layout/orgChart1"/>
    <dgm:cxn modelId="{A432D32B-5B47-4FE8-BF8E-6E9088788534}" type="presOf" srcId="{13E4E252-2CE0-4262-B29F-2CC36FE432A7}" destId="{6CC73C52-8387-47D0-AA6E-93944A61EAF9}" srcOrd="0" destOrd="0" presId="urn:microsoft.com/office/officeart/2005/8/layout/orgChart1"/>
    <dgm:cxn modelId="{0DBF6B29-20E1-4F55-8E4A-4D770D30EF50}" type="presOf" srcId="{168BB4A4-A517-4ABB-9AAE-187AC297018D}" destId="{FDE47BBC-60FE-4EE8-820F-AFC51DD3C422}" srcOrd="0" destOrd="0" presId="urn:microsoft.com/office/officeart/2005/8/layout/orgChart1"/>
    <dgm:cxn modelId="{431EEDAF-1921-4688-ADB0-D13D62F1CA8D}" type="presOf" srcId="{B287133B-7C38-4AE8-9A45-45FBF71E3AFF}" destId="{B31F929C-54C6-42B5-AD39-AAC074B7216A}" srcOrd="0" destOrd="0" presId="urn:microsoft.com/office/officeart/2005/8/layout/orgChart1"/>
    <dgm:cxn modelId="{EA4160BD-D7D7-4A4F-B881-4E65A2505845}" type="presOf" srcId="{74D5A5C8-17F5-46EE-B5CA-92A94E150B26}" destId="{BE70BB1D-9D86-4FE3-9CEA-CFD2F92F569E}" srcOrd="1" destOrd="0" presId="urn:microsoft.com/office/officeart/2005/8/layout/orgChart1"/>
    <dgm:cxn modelId="{CDC04177-0E2B-4FF7-A814-C5FD50931EA7}" srcId="{8FFAAC58-91D0-4A2B-A6DB-E5F82A96A188}" destId="{168BB4A4-A517-4ABB-9AAE-187AC297018D}" srcOrd="0" destOrd="0" parTransId="{E3D65D1C-BAD7-4606-893C-DD9FC61FE180}" sibTransId="{57E2FEDB-094A-4826-A0DA-87BAED4112A4}"/>
    <dgm:cxn modelId="{B24C0477-DD73-45E8-8D39-4A83B8608567}" srcId="{8FFAAC58-91D0-4A2B-A6DB-E5F82A96A188}" destId="{74D5A5C8-17F5-46EE-B5CA-92A94E150B26}" srcOrd="2" destOrd="0" parTransId="{B287133B-7C38-4AE8-9A45-45FBF71E3AFF}" sibTransId="{C95AB61E-6C3D-4D5C-A613-D272C2814928}"/>
    <dgm:cxn modelId="{A2C43930-C371-4ED4-A822-B0D71000D6CB}" srcId="{8FFAAC58-91D0-4A2B-A6DB-E5F82A96A188}" destId="{F1D22E3A-1FBC-428C-BAA1-D7F21A029F56}" srcOrd="1" destOrd="0" parTransId="{41117159-EA12-4E83-98EA-013BB83DE772}" sibTransId="{4BBFB8C2-8A6A-4E8B-B7F9-854A8B2A80D7}"/>
    <dgm:cxn modelId="{95691CA8-3E7A-4916-AA1A-D692DAA1D4AC}" srcId="{13E4E252-2CE0-4262-B29F-2CC36FE432A7}" destId="{8FFAAC58-91D0-4A2B-A6DB-E5F82A96A188}" srcOrd="0" destOrd="0" parTransId="{54558027-96FE-4B9F-8FC1-DC4C6C5D13E4}" sibTransId="{63187BE1-E143-4D8C-8D45-626428EDCC75}"/>
    <dgm:cxn modelId="{F5A7E567-28E2-4CE5-80F4-6B2A1E301EDE}" type="presOf" srcId="{74D5A5C8-17F5-46EE-B5CA-92A94E150B26}" destId="{6099E52A-4CEF-4427-AF48-75CC297A77D4}" srcOrd="0" destOrd="0" presId="urn:microsoft.com/office/officeart/2005/8/layout/orgChart1"/>
    <dgm:cxn modelId="{85887F1E-0782-442A-8B4C-312DD9B6E75F}" type="presOf" srcId="{8FFAAC58-91D0-4A2B-A6DB-E5F82A96A188}" destId="{44500B96-8522-4E59-A65E-D5065DC3432E}" srcOrd="1" destOrd="0" presId="urn:microsoft.com/office/officeart/2005/8/layout/orgChart1"/>
    <dgm:cxn modelId="{E68F02E4-AEB3-487C-A99F-27DFDD66E73B}" type="presOf" srcId="{F1D22E3A-1FBC-428C-BAA1-D7F21A029F56}" destId="{EE4A12A4-B0F8-4E2D-AC8E-A67C239162CC}" srcOrd="0" destOrd="0" presId="urn:microsoft.com/office/officeart/2005/8/layout/orgChart1"/>
    <dgm:cxn modelId="{2E71B3E1-2CB8-40B4-B734-3D1841BA03E3}" type="presOf" srcId="{8FFAAC58-91D0-4A2B-A6DB-E5F82A96A188}" destId="{5D8A5DF2-0717-4552-88C7-0F53F96A2CAE}" srcOrd="0" destOrd="0" presId="urn:microsoft.com/office/officeart/2005/8/layout/orgChart1"/>
    <dgm:cxn modelId="{5A0B5ED7-50FE-4645-A7EA-1A6208AFEFF6}" type="presOf" srcId="{E3D65D1C-BAD7-4606-893C-DD9FC61FE180}" destId="{B691E272-FDF4-44A1-88CC-36D2113C1A49}" srcOrd="0" destOrd="0" presId="urn:microsoft.com/office/officeart/2005/8/layout/orgChart1"/>
    <dgm:cxn modelId="{A5B44835-84D8-4E4E-BB54-F285651D65A3}" type="presOf" srcId="{41117159-EA12-4E83-98EA-013BB83DE772}" destId="{723D9248-0A05-4C4F-BDDA-9F3221FDEA65}" srcOrd="0" destOrd="0" presId="urn:microsoft.com/office/officeart/2005/8/layout/orgChart1"/>
    <dgm:cxn modelId="{2C1DFE43-F060-4927-9CA6-7C88FF09C847}" type="presParOf" srcId="{6CC73C52-8387-47D0-AA6E-93944A61EAF9}" destId="{D36BBDF9-49A5-4A8B-8BE2-A4CD48EEF009}" srcOrd="0" destOrd="0" presId="urn:microsoft.com/office/officeart/2005/8/layout/orgChart1"/>
    <dgm:cxn modelId="{5A244197-F6F6-4B04-ABD5-96C3749F3F60}" type="presParOf" srcId="{D36BBDF9-49A5-4A8B-8BE2-A4CD48EEF009}" destId="{36934D92-2762-4A68-9CB4-78A21659888B}" srcOrd="0" destOrd="0" presId="urn:microsoft.com/office/officeart/2005/8/layout/orgChart1"/>
    <dgm:cxn modelId="{DFCAFCA5-5375-4AB5-84E5-05C267ED2A2B}" type="presParOf" srcId="{36934D92-2762-4A68-9CB4-78A21659888B}" destId="{5D8A5DF2-0717-4552-88C7-0F53F96A2CAE}" srcOrd="0" destOrd="0" presId="urn:microsoft.com/office/officeart/2005/8/layout/orgChart1"/>
    <dgm:cxn modelId="{F757153B-F8C6-4D8F-989D-10905693952E}" type="presParOf" srcId="{36934D92-2762-4A68-9CB4-78A21659888B}" destId="{44500B96-8522-4E59-A65E-D5065DC3432E}" srcOrd="1" destOrd="0" presId="urn:microsoft.com/office/officeart/2005/8/layout/orgChart1"/>
    <dgm:cxn modelId="{66655566-EB05-48FB-A1BA-5E1FE81D6880}" type="presParOf" srcId="{D36BBDF9-49A5-4A8B-8BE2-A4CD48EEF009}" destId="{2F60819C-947C-4B96-B95D-0CE41A1DD3DF}" srcOrd="1" destOrd="0" presId="urn:microsoft.com/office/officeart/2005/8/layout/orgChart1"/>
    <dgm:cxn modelId="{6371C61B-3D84-41A5-938D-D1879F7B2921}" type="presParOf" srcId="{2F60819C-947C-4B96-B95D-0CE41A1DD3DF}" destId="{B691E272-FDF4-44A1-88CC-36D2113C1A49}" srcOrd="0" destOrd="0" presId="urn:microsoft.com/office/officeart/2005/8/layout/orgChart1"/>
    <dgm:cxn modelId="{8BDAE189-C688-4F6D-A40B-1FFCAA4A1834}" type="presParOf" srcId="{2F60819C-947C-4B96-B95D-0CE41A1DD3DF}" destId="{8C239158-536D-4336-A4EE-3EB91FFC81DA}" srcOrd="1" destOrd="0" presId="urn:microsoft.com/office/officeart/2005/8/layout/orgChart1"/>
    <dgm:cxn modelId="{976083B1-E6DC-4172-805F-CFF2D72E88BE}" type="presParOf" srcId="{8C239158-536D-4336-A4EE-3EB91FFC81DA}" destId="{0C19687F-B310-4BEA-846A-4B7F321F775C}" srcOrd="0" destOrd="0" presId="urn:microsoft.com/office/officeart/2005/8/layout/orgChart1"/>
    <dgm:cxn modelId="{6919C7F8-67DC-48F9-B7EA-48958386CA17}" type="presParOf" srcId="{0C19687F-B310-4BEA-846A-4B7F321F775C}" destId="{FDE47BBC-60FE-4EE8-820F-AFC51DD3C422}" srcOrd="0" destOrd="0" presId="urn:microsoft.com/office/officeart/2005/8/layout/orgChart1"/>
    <dgm:cxn modelId="{4060E678-843E-4C64-9452-6A1330729A43}" type="presParOf" srcId="{0C19687F-B310-4BEA-846A-4B7F321F775C}" destId="{C3B31E28-54C2-49DE-B37C-58CF62597073}" srcOrd="1" destOrd="0" presId="urn:microsoft.com/office/officeart/2005/8/layout/orgChart1"/>
    <dgm:cxn modelId="{0204EBBD-1437-4C7E-B0BC-D33A6501A307}" type="presParOf" srcId="{8C239158-536D-4336-A4EE-3EB91FFC81DA}" destId="{1739E6E4-D810-4A1A-A295-F4914CA98238}" srcOrd="1" destOrd="0" presId="urn:microsoft.com/office/officeart/2005/8/layout/orgChart1"/>
    <dgm:cxn modelId="{26119707-DD1D-472E-89DD-E2CA933F7CDE}" type="presParOf" srcId="{8C239158-536D-4336-A4EE-3EB91FFC81DA}" destId="{13000DA8-3092-4F3E-AB2C-D63D2D24B10C}" srcOrd="2" destOrd="0" presId="urn:microsoft.com/office/officeart/2005/8/layout/orgChart1"/>
    <dgm:cxn modelId="{7E94D56D-E157-4BE9-A683-983A2FAD6836}" type="presParOf" srcId="{2F60819C-947C-4B96-B95D-0CE41A1DD3DF}" destId="{723D9248-0A05-4C4F-BDDA-9F3221FDEA65}" srcOrd="2" destOrd="0" presId="urn:microsoft.com/office/officeart/2005/8/layout/orgChart1"/>
    <dgm:cxn modelId="{C09A9305-26DE-4BDF-A0AA-8B1F2BAD1626}" type="presParOf" srcId="{2F60819C-947C-4B96-B95D-0CE41A1DD3DF}" destId="{9DB00EF3-4E37-44A5-B8BB-7D3A6204B393}" srcOrd="3" destOrd="0" presId="urn:microsoft.com/office/officeart/2005/8/layout/orgChart1"/>
    <dgm:cxn modelId="{C253B95C-BB27-4F57-84EA-16B52526B841}" type="presParOf" srcId="{9DB00EF3-4E37-44A5-B8BB-7D3A6204B393}" destId="{AC346190-B558-4F60-8213-C2DFD0C95303}" srcOrd="0" destOrd="0" presId="urn:microsoft.com/office/officeart/2005/8/layout/orgChart1"/>
    <dgm:cxn modelId="{6A8B393F-39BB-474B-9B63-F8497701B91F}" type="presParOf" srcId="{AC346190-B558-4F60-8213-C2DFD0C95303}" destId="{EE4A12A4-B0F8-4E2D-AC8E-A67C239162CC}" srcOrd="0" destOrd="0" presId="urn:microsoft.com/office/officeart/2005/8/layout/orgChart1"/>
    <dgm:cxn modelId="{256E8D87-0E59-4F8F-8A63-63AAE91BEEBD}" type="presParOf" srcId="{AC346190-B558-4F60-8213-C2DFD0C95303}" destId="{60C7114D-6426-4ABB-A761-5B31F69E3B8A}" srcOrd="1" destOrd="0" presId="urn:microsoft.com/office/officeart/2005/8/layout/orgChart1"/>
    <dgm:cxn modelId="{BD029455-B4B2-4DD5-B343-E53F9F0DD031}" type="presParOf" srcId="{9DB00EF3-4E37-44A5-B8BB-7D3A6204B393}" destId="{98919951-DFDD-46BE-BB30-B84C6E643D00}" srcOrd="1" destOrd="0" presId="urn:microsoft.com/office/officeart/2005/8/layout/orgChart1"/>
    <dgm:cxn modelId="{EC4ABAC0-7F39-4A1D-914A-A6FB95FFF5D8}" type="presParOf" srcId="{9DB00EF3-4E37-44A5-B8BB-7D3A6204B393}" destId="{F2E4DED1-1C65-42CD-93AA-5BDCE3382CF3}" srcOrd="2" destOrd="0" presId="urn:microsoft.com/office/officeart/2005/8/layout/orgChart1"/>
    <dgm:cxn modelId="{F3EBB861-EA25-41A7-BDF2-6EE820C5DC45}" type="presParOf" srcId="{2F60819C-947C-4B96-B95D-0CE41A1DD3DF}" destId="{B31F929C-54C6-42B5-AD39-AAC074B7216A}" srcOrd="4" destOrd="0" presId="urn:microsoft.com/office/officeart/2005/8/layout/orgChart1"/>
    <dgm:cxn modelId="{D1163FCB-DF6B-439C-BF9C-4E9F22455C9D}" type="presParOf" srcId="{2F60819C-947C-4B96-B95D-0CE41A1DD3DF}" destId="{96A5EACB-1FAB-4C69-8E57-41867FC6D539}" srcOrd="5" destOrd="0" presId="urn:microsoft.com/office/officeart/2005/8/layout/orgChart1"/>
    <dgm:cxn modelId="{9C7796E3-18AA-4E84-AD12-864060E4AD84}" type="presParOf" srcId="{96A5EACB-1FAB-4C69-8E57-41867FC6D539}" destId="{AF3503EE-006A-43B6-9275-96AC0E571BA1}" srcOrd="0" destOrd="0" presId="urn:microsoft.com/office/officeart/2005/8/layout/orgChart1"/>
    <dgm:cxn modelId="{F5537112-5A8C-450A-A632-9A02B24B19D6}" type="presParOf" srcId="{AF3503EE-006A-43B6-9275-96AC0E571BA1}" destId="{6099E52A-4CEF-4427-AF48-75CC297A77D4}" srcOrd="0" destOrd="0" presId="urn:microsoft.com/office/officeart/2005/8/layout/orgChart1"/>
    <dgm:cxn modelId="{47E7805D-696D-40AF-B1FF-A8EDECE885E9}" type="presParOf" srcId="{AF3503EE-006A-43B6-9275-96AC0E571BA1}" destId="{BE70BB1D-9D86-4FE3-9CEA-CFD2F92F569E}" srcOrd="1" destOrd="0" presId="urn:microsoft.com/office/officeart/2005/8/layout/orgChart1"/>
    <dgm:cxn modelId="{361D0E59-AEBE-4720-9617-BBF6DBCFE1A6}" type="presParOf" srcId="{96A5EACB-1FAB-4C69-8E57-41867FC6D539}" destId="{921618CD-7BEC-4CF4-9B48-800AA6451FD6}" srcOrd="1" destOrd="0" presId="urn:microsoft.com/office/officeart/2005/8/layout/orgChart1"/>
    <dgm:cxn modelId="{BE7C8D1E-C463-4975-87A9-B92956C049F6}" type="presParOf" srcId="{96A5EACB-1FAB-4C69-8E57-41867FC6D539}" destId="{A2A86387-A73F-4AD7-A5FC-CF3FC3CB1AF3}" srcOrd="2" destOrd="0" presId="urn:microsoft.com/office/officeart/2005/8/layout/orgChart1"/>
    <dgm:cxn modelId="{D3561918-4EAB-4FCB-A67A-271AA55FC5C5}" type="presParOf" srcId="{D36BBDF9-49A5-4A8B-8BE2-A4CD48EEF009}" destId="{62924FBB-415A-471B-A212-8793CE1B7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10D4C20-94EB-44D9-BCCA-25D022797E0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186DB-EF71-4964-95B5-FD38970124E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25,6 млн.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DC52510-98AE-49C9-8B58-29BC606F0352}" type="parTrans" cxnId="{0A800BD0-45DE-4383-BD09-509FFE405E3F}">
      <dgm:prSet/>
      <dgm:spPr/>
      <dgm:t>
        <a:bodyPr/>
        <a:lstStyle/>
        <a:p>
          <a:endParaRPr lang="ru-RU"/>
        </a:p>
      </dgm:t>
    </dgm:pt>
    <dgm:pt modelId="{56383580-D787-433A-B2E4-C943B2D44CBD}" type="sibTrans" cxnId="{0A800BD0-45DE-4383-BD09-509FFE405E3F}">
      <dgm:prSet/>
      <dgm:spPr/>
      <dgm:t>
        <a:bodyPr/>
        <a:lstStyle/>
        <a:p>
          <a:endParaRPr lang="ru-RU"/>
        </a:p>
      </dgm:t>
    </dgm:pt>
    <dgm:pt modelId="{0E5F25FF-B0B0-45D2-84AB-5CFD1035ABC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8,5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78EF721-6C0A-42FC-91C2-0A6C6A8016F3}" type="parTrans" cxnId="{3FE4528A-BC10-4566-820D-5338C1A20F37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148E5075-C26A-4BC0-B935-815764DAFC90}" type="sibTrans" cxnId="{3FE4528A-BC10-4566-820D-5338C1A20F37}">
      <dgm:prSet/>
      <dgm:spPr/>
      <dgm:t>
        <a:bodyPr/>
        <a:lstStyle/>
        <a:p>
          <a:endParaRPr lang="ru-RU"/>
        </a:p>
      </dgm:t>
    </dgm:pt>
    <dgm:pt modelId="{E5DDF739-CF5C-404B-94A4-B71B68943A34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7,5млн.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444035-C805-4FD7-BAD6-718B67E4FC95}" type="parTrans" cxnId="{73322571-88C7-4C5F-84B2-F2A72FD6E359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E515179-8598-47A6-9E2F-75F3E890861E}" type="sibTrans" cxnId="{73322571-88C7-4C5F-84B2-F2A72FD6E359}">
      <dgm:prSet/>
      <dgm:spPr/>
      <dgm:t>
        <a:bodyPr/>
        <a:lstStyle/>
        <a:p>
          <a:endParaRPr lang="ru-RU"/>
        </a:p>
      </dgm:t>
    </dgm:pt>
    <dgm:pt modelId="{427EA533-B9FD-43B3-8B82-C1A56D7F81E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Дорожное хозяйство и дорожные фонды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3,1млн.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FDD300-5492-41C2-A969-B6D2FB6A07EB}" type="parTrans" cxnId="{0AB81CD2-5092-4BB2-AC81-2A4D7B26FC72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41B592E-BBFA-4C0D-8517-D30996E7807F}" type="sibTrans" cxnId="{0AB81CD2-5092-4BB2-AC81-2A4D7B26FC72}">
      <dgm:prSet/>
      <dgm:spPr/>
      <dgm:t>
        <a:bodyPr/>
        <a:lstStyle/>
        <a:p>
          <a:endParaRPr lang="ru-RU"/>
        </a:p>
      </dgm:t>
    </dgm:pt>
    <dgm:pt modelId="{605923FA-4C8F-4389-983D-22C0EF6C4015}">
      <dgm:prSet custScaleX="140594" custScaleY="73804" custRadScaleRad="127320" custRadScaleInc="-1036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6965C8-F00F-4FF8-8DF8-911BE1918531}" type="parTrans" cxnId="{58916EAE-963C-4B98-9E17-FBF1703273C6}">
      <dgm:prSet custLinFactNeighborX="-54073" custLinFactNeighborY="-6738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EEB9AE4-323F-46B8-A0FE-4538233F7BAB}" type="sibTrans" cxnId="{58916EAE-963C-4B98-9E17-FBF1703273C6}">
      <dgm:prSet/>
      <dgm:spPr/>
      <dgm:t>
        <a:bodyPr/>
        <a:lstStyle/>
        <a:p>
          <a:endParaRPr lang="ru-RU"/>
        </a:p>
      </dgm:t>
    </dgm:pt>
    <dgm:pt modelId="{569CF62D-C6E8-43C8-8DFA-9C415F94F150}">
      <dgm:prSet custScaleX="140594" custScaleY="73804" custRadScaleRad="127320" custRadScaleInc="-1036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B04816D-8A14-431D-98F6-C04589DF4660}" type="parTrans" cxnId="{3E786B5A-D0AB-4563-8020-F9BE2DA9EBC9}">
      <dgm:prSet custLinFactNeighborX="-54073" custLinFactNeighborY="-6738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FA1A0A25-9CFD-4759-B730-9DD37490FBDF}" type="sibTrans" cxnId="{3E786B5A-D0AB-4563-8020-F9BE2DA9EBC9}">
      <dgm:prSet/>
      <dgm:spPr/>
      <dgm:t>
        <a:bodyPr/>
        <a:lstStyle/>
        <a:p>
          <a:endParaRPr lang="ru-RU"/>
        </a:p>
      </dgm:t>
    </dgm:pt>
    <dgm:pt modelId="{D89E3AF9-AAB8-465E-B25F-043138B826D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Связь и информатика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6,5 млн. 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8F752E3-AB8D-411E-9FB2-2BB12F16216B}" type="parTrans" cxnId="{277ABE5A-5E59-4EFF-8AA1-B4A793AC2774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  <a:effectLst/>
      </dgm:spPr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4C724BF-0B5B-4D9A-B681-2B70B5750D5B}" type="sibTrans" cxnId="{277ABE5A-5E59-4EFF-8AA1-B4A793AC2774}">
      <dgm:prSet/>
      <dgm:spPr/>
      <dgm:t>
        <a:bodyPr/>
        <a:lstStyle/>
        <a:p>
          <a:endParaRPr lang="ru-RU"/>
        </a:p>
      </dgm:t>
    </dgm:pt>
    <dgm:pt modelId="{0FF41323-BC08-4C18-A424-7A91702D9B76}" type="pres">
      <dgm:prSet presAssocID="{210D4C20-94EB-44D9-BCCA-25D022797E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30C7C-3B8C-45F5-B507-FB7F207F576D}" type="pres">
      <dgm:prSet presAssocID="{5DD186DB-EF71-4964-95B5-FD38970124E8}" presName="centerShape" presStyleLbl="node0" presStyleIdx="0" presStyleCnt="1" custScaleX="113346" custScaleY="112114" custLinFactNeighborX="-1250" custLinFactNeighborY="10646"/>
      <dgm:spPr/>
      <dgm:t>
        <a:bodyPr/>
        <a:lstStyle/>
        <a:p>
          <a:endParaRPr lang="ru-RU"/>
        </a:p>
      </dgm:t>
    </dgm:pt>
    <dgm:pt modelId="{B914BA09-77A6-421E-85DD-61B79821A502}" type="pres">
      <dgm:prSet presAssocID="{E8F752E3-AB8D-411E-9FB2-2BB12F16216B}" presName="parTrans" presStyleLbl="sibTrans2D1" presStyleIdx="0" presStyleCnt="4" custAng="448868" custScaleX="65373" custLinFactNeighborX="44560" custLinFactNeighborY="27043"/>
      <dgm:spPr/>
      <dgm:t>
        <a:bodyPr/>
        <a:lstStyle/>
        <a:p>
          <a:endParaRPr lang="ru-RU"/>
        </a:p>
      </dgm:t>
    </dgm:pt>
    <dgm:pt modelId="{3A234D27-1BF7-42EB-8566-2F99E4CF134A}" type="pres">
      <dgm:prSet presAssocID="{E8F752E3-AB8D-411E-9FB2-2BB12F16216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1B3A59E-5466-4DC6-8303-B64C7AC3E55F}" type="pres">
      <dgm:prSet presAssocID="{D89E3AF9-AAB8-465E-B25F-043138B826D8}" presName="node" presStyleLbl="node1" presStyleIdx="0" presStyleCnt="4" custScaleX="131538" custScaleY="51116" custRadScaleRad="116768" custRadScaleInc="-1482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ED67D55-BB67-453F-9587-DF56D5F6F77D}" type="pres">
      <dgm:prSet presAssocID="{078EF721-6C0A-42FC-91C2-0A6C6A8016F3}" presName="parTrans" presStyleLbl="sibTrans2D1" presStyleIdx="1" presStyleCnt="4" custScaleX="72818" custLinFactNeighborX="-42452" custLinFactNeighborY="10088"/>
      <dgm:spPr/>
      <dgm:t>
        <a:bodyPr/>
        <a:lstStyle/>
        <a:p>
          <a:endParaRPr lang="ru-RU"/>
        </a:p>
      </dgm:t>
    </dgm:pt>
    <dgm:pt modelId="{5130F9D0-EE8C-48CD-A240-483A456471C2}" type="pres">
      <dgm:prSet presAssocID="{078EF721-6C0A-42FC-91C2-0A6C6A8016F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A19263D-7EBC-409A-9486-5DDEFA3EDB4F}" type="pres">
      <dgm:prSet presAssocID="{0E5F25FF-B0B0-45D2-84AB-5CFD1035ABC6}" presName="node" presStyleLbl="node1" presStyleIdx="1" presStyleCnt="4" custScaleX="151182" custScaleY="58647" custRadScaleRad="119084" custRadScaleInc="-475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078723-9853-41A2-B992-F332C4E38C94}" type="pres">
      <dgm:prSet presAssocID="{2F444035-C805-4FD7-BAD6-718B67E4FC95}" presName="parTrans" presStyleLbl="sibTrans2D1" presStyleIdx="2" presStyleCnt="4" custAng="502464" custScaleX="75499" custLinFactNeighborX="-43660" custLinFactNeighborY="1217"/>
      <dgm:spPr/>
      <dgm:t>
        <a:bodyPr/>
        <a:lstStyle/>
        <a:p>
          <a:endParaRPr lang="ru-RU"/>
        </a:p>
      </dgm:t>
    </dgm:pt>
    <dgm:pt modelId="{A38D2182-617E-4537-BF01-50D5DFD4B16B}" type="pres">
      <dgm:prSet presAssocID="{2F444035-C805-4FD7-BAD6-718B67E4FC9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9A0AEC9-7548-49B6-A93C-63E513B49228}" type="pres">
      <dgm:prSet presAssocID="{E5DDF739-CF5C-404B-94A4-B71B68943A34}" presName="node" presStyleLbl="node1" presStyleIdx="2" presStyleCnt="4" custScaleX="140594" custScaleY="73804" custRadScaleRad="139650" custRadScaleInc="-1034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47E1FC-4452-48D4-BB7B-DDAD2FB5113D}" type="pres">
      <dgm:prSet presAssocID="{64FDD300-5492-41C2-A969-B6D2FB6A07EB}" presName="parTrans" presStyleLbl="sibTrans2D1" presStyleIdx="3" presStyleCnt="4" custScaleX="68669" custLinFactNeighborX="42365" custLinFactNeighborY="-13853"/>
      <dgm:spPr/>
      <dgm:t>
        <a:bodyPr/>
        <a:lstStyle/>
        <a:p>
          <a:endParaRPr lang="ru-RU"/>
        </a:p>
      </dgm:t>
    </dgm:pt>
    <dgm:pt modelId="{E20AC5A6-0AB8-48F9-9665-FAC39CE93AC6}" type="pres">
      <dgm:prSet presAssocID="{64FDD300-5492-41C2-A969-B6D2FB6A07E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D5A0308-535B-4DE8-BC90-151F4E3498AE}" type="pres">
      <dgm:prSet presAssocID="{427EA533-B9FD-43B3-8B82-C1A56D7F81E3}" presName="node" presStyleLbl="node1" presStyleIdx="3" presStyleCnt="4" custScaleX="136374" custScaleY="73804" custRadScaleRad="142692" custRadScaleInc="-940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8916EAE-963C-4B98-9E17-FBF1703273C6}" srcId="{210D4C20-94EB-44D9-BCCA-25D022797E04}" destId="{605923FA-4C8F-4389-983D-22C0EF6C4015}" srcOrd="1" destOrd="0" parTransId="{546965C8-F00F-4FF8-8DF8-911BE1918531}" sibTransId="{6EEB9AE4-323F-46B8-A0FE-4538233F7BAB}"/>
    <dgm:cxn modelId="{273B5E62-E2FD-4DEA-BEA6-DD4344200C14}" type="presOf" srcId="{64FDD300-5492-41C2-A969-B6D2FB6A07EB}" destId="{E20AC5A6-0AB8-48F9-9665-FAC39CE93AC6}" srcOrd="1" destOrd="0" presId="urn:microsoft.com/office/officeart/2005/8/layout/radial5"/>
    <dgm:cxn modelId="{73322571-88C7-4C5F-84B2-F2A72FD6E359}" srcId="{5DD186DB-EF71-4964-95B5-FD38970124E8}" destId="{E5DDF739-CF5C-404B-94A4-B71B68943A34}" srcOrd="2" destOrd="0" parTransId="{2F444035-C805-4FD7-BAD6-718B67E4FC95}" sibTransId="{6E515179-8598-47A6-9E2F-75F3E890861E}"/>
    <dgm:cxn modelId="{3680BE8C-A0BF-4B31-BD44-0E7C5EC95466}" type="presOf" srcId="{5DD186DB-EF71-4964-95B5-FD38970124E8}" destId="{4A930C7C-3B8C-45F5-B507-FB7F207F576D}" srcOrd="0" destOrd="0" presId="urn:microsoft.com/office/officeart/2005/8/layout/radial5"/>
    <dgm:cxn modelId="{EDF2F1B1-EE97-4CC9-8A42-A5B18834669F}" type="presOf" srcId="{427EA533-B9FD-43B3-8B82-C1A56D7F81E3}" destId="{5D5A0308-535B-4DE8-BC90-151F4E3498AE}" srcOrd="0" destOrd="0" presId="urn:microsoft.com/office/officeart/2005/8/layout/radial5"/>
    <dgm:cxn modelId="{AD4C5AC8-BEC2-4535-9234-4877D29649D6}" type="presOf" srcId="{E5DDF739-CF5C-404B-94A4-B71B68943A34}" destId="{B9A0AEC9-7548-49B6-A93C-63E513B49228}" srcOrd="0" destOrd="0" presId="urn:microsoft.com/office/officeart/2005/8/layout/radial5"/>
    <dgm:cxn modelId="{67978216-DD30-4AE3-8B72-B610ECF1B7BA}" type="presOf" srcId="{078EF721-6C0A-42FC-91C2-0A6C6A8016F3}" destId="{4ED67D55-BB67-453F-9587-DF56D5F6F77D}" srcOrd="0" destOrd="0" presId="urn:microsoft.com/office/officeart/2005/8/layout/radial5"/>
    <dgm:cxn modelId="{277ABE5A-5E59-4EFF-8AA1-B4A793AC2774}" srcId="{5DD186DB-EF71-4964-95B5-FD38970124E8}" destId="{D89E3AF9-AAB8-465E-B25F-043138B826D8}" srcOrd="0" destOrd="0" parTransId="{E8F752E3-AB8D-411E-9FB2-2BB12F16216B}" sibTransId="{34C724BF-0B5B-4D9A-B681-2B70B5750D5B}"/>
    <dgm:cxn modelId="{0A800BD0-45DE-4383-BD09-509FFE405E3F}" srcId="{210D4C20-94EB-44D9-BCCA-25D022797E04}" destId="{5DD186DB-EF71-4964-95B5-FD38970124E8}" srcOrd="0" destOrd="0" parTransId="{4DC52510-98AE-49C9-8B58-29BC606F0352}" sibTransId="{56383580-D787-433A-B2E4-C943B2D44CBD}"/>
    <dgm:cxn modelId="{726CF85A-B7A6-4221-A7C2-B64F37A43FBD}" type="presOf" srcId="{E8F752E3-AB8D-411E-9FB2-2BB12F16216B}" destId="{3A234D27-1BF7-42EB-8566-2F99E4CF134A}" srcOrd="1" destOrd="0" presId="urn:microsoft.com/office/officeart/2005/8/layout/radial5"/>
    <dgm:cxn modelId="{951F79D1-62FD-4D9A-B7E2-26D5EFABE279}" type="presOf" srcId="{2F444035-C805-4FD7-BAD6-718B67E4FC95}" destId="{3A078723-9853-41A2-B992-F332C4E38C94}" srcOrd="0" destOrd="0" presId="urn:microsoft.com/office/officeart/2005/8/layout/radial5"/>
    <dgm:cxn modelId="{7E8F05A6-EAAE-41E0-93BD-8A6561627994}" type="presOf" srcId="{0E5F25FF-B0B0-45D2-84AB-5CFD1035ABC6}" destId="{6A19263D-7EBC-409A-9486-5DDEFA3EDB4F}" srcOrd="0" destOrd="0" presId="urn:microsoft.com/office/officeart/2005/8/layout/radial5"/>
    <dgm:cxn modelId="{453B9427-8B7D-4616-A320-C585A82ADBA8}" type="presOf" srcId="{078EF721-6C0A-42FC-91C2-0A6C6A8016F3}" destId="{5130F9D0-EE8C-48CD-A240-483A456471C2}" srcOrd="1" destOrd="0" presId="urn:microsoft.com/office/officeart/2005/8/layout/radial5"/>
    <dgm:cxn modelId="{FC39B2C5-B396-49A0-A541-41AD4F7548E6}" type="presOf" srcId="{E8F752E3-AB8D-411E-9FB2-2BB12F16216B}" destId="{B914BA09-77A6-421E-85DD-61B79821A502}" srcOrd="0" destOrd="0" presId="urn:microsoft.com/office/officeart/2005/8/layout/radial5"/>
    <dgm:cxn modelId="{4A87C1D3-4400-40B3-B10B-DA5A502DAEF0}" type="presOf" srcId="{2F444035-C805-4FD7-BAD6-718B67E4FC95}" destId="{A38D2182-617E-4537-BF01-50D5DFD4B16B}" srcOrd="1" destOrd="0" presId="urn:microsoft.com/office/officeart/2005/8/layout/radial5"/>
    <dgm:cxn modelId="{3E786B5A-D0AB-4563-8020-F9BE2DA9EBC9}" srcId="{210D4C20-94EB-44D9-BCCA-25D022797E04}" destId="{569CF62D-C6E8-43C8-8DFA-9C415F94F150}" srcOrd="2" destOrd="0" parTransId="{5B04816D-8A14-431D-98F6-C04589DF4660}" sibTransId="{FA1A0A25-9CFD-4759-B730-9DD37490FBDF}"/>
    <dgm:cxn modelId="{5491478A-F11F-4945-A338-2949CA819198}" type="presOf" srcId="{64FDD300-5492-41C2-A969-B6D2FB6A07EB}" destId="{4447E1FC-4452-48D4-BB7B-DDAD2FB5113D}" srcOrd="0" destOrd="0" presId="urn:microsoft.com/office/officeart/2005/8/layout/radial5"/>
    <dgm:cxn modelId="{8DA5BC13-D0FE-4B88-ACEB-0F16ACD11740}" type="presOf" srcId="{210D4C20-94EB-44D9-BCCA-25D022797E04}" destId="{0FF41323-BC08-4C18-A424-7A91702D9B76}" srcOrd="0" destOrd="0" presId="urn:microsoft.com/office/officeart/2005/8/layout/radial5"/>
    <dgm:cxn modelId="{903D35BE-4E8F-4A2C-A706-FAA17E8CF4F2}" type="presOf" srcId="{D89E3AF9-AAB8-465E-B25F-043138B826D8}" destId="{01B3A59E-5466-4DC6-8303-B64C7AC3E55F}" srcOrd="0" destOrd="0" presId="urn:microsoft.com/office/officeart/2005/8/layout/radial5"/>
    <dgm:cxn modelId="{0AB81CD2-5092-4BB2-AC81-2A4D7B26FC72}" srcId="{5DD186DB-EF71-4964-95B5-FD38970124E8}" destId="{427EA533-B9FD-43B3-8B82-C1A56D7F81E3}" srcOrd="3" destOrd="0" parTransId="{64FDD300-5492-41C2-A969-B6D2FB6A07EB}" sibTransId="{641B592E-BBFA-4C0D-8517-D30996E7807F}"/>
    <dgm:cxn modelId="{3FE4528A-BC10-4566-820D-5338C1A20F37}" srcId="{5DD186DB-EF71-4964-95B5-FD38970124E8}" destId="{0E5F25FF-B0B0-45D2-84AB-5CFD1035ABC6}" srcOrd="1" destOrd="0" parTransId="{078EF721-6C0A-42FC-91C2-0A6C6A8016F3}" sibTransId="{148E5075-C26A-4BC0-B935-815764DAFC90}"/>
    <dgm:cxn modelId="{61529E20-9882-473A-9803-90A89B4CF43F}" type="presParOf" srcId="{0FF41323-BC08-4C18-A424-7A91702D9B76}" destId="{4A930C7C-3B8C-45F5-B507-FB7F207F576D}" srcOrd="0" destOrd="0" presId="urn:microsoft.com/office/officeart/2005/8/layout/radial5"/>
    <dgm:cxn modelId="{16440D1B-46D0-4435-9856-24719A69D998}" type="presParOf" srcId="{0FF41323-BC08-4C18-A424-7A91702D9B76}" destId="{B914BA09-77A6-421E-85DD-61B79821A502}" srcOrd="1" destOrd="0" presId="urn:microsoft.com/office/officeart/2005/8/layout/radial5"/>
    <dgm:cxn modelId="{46FEC19E-5455-4AAA-BFFF-20C5F8D95BE4}" type="presParOf" srcId="{B914BA09-77A6-421E-85DD-61B79821A502}" destId="{3A234D27-1BF7-42EB-8566-2F99E4CF134A}" srcOrd="0" destOrd="0" presId="urn:microsoft.com/office/officeart/2005/8/layout/radial5"/>
    <dgm:cxn modelId="{0511A8E1-EEF0-4A04-A0DE-4D472605C5DD}" type="presParOf" srcId="{0FF41323-BC08-4C18-A424-7A91702D9B76}" destId="{01B3A59E-5466-4DC6-8303-B64C7AC3E55F}" srcOrd="2" destOrd="0" presId="urn:microsoft.com/office/officeart/2005/8/layout/radial5"/>
    <dgm:cxn modelId="{D6BC2DDD-9D5A-458C-A555-3D6EED9145D1}" type="presParOf" srcId="{0FF41323-BC08-4C18-A424-7A91702D9B76}" destId="{4ED67D55-BB67-453F-9587-DF56D5F6F77D}" srcOrd="3" destOrd="0" presId="urn:microsoft.com/office/officeart/2005/8/layout/radial5"/>
    <dgm:cxn modelId="{DD178E98-4417-4CDB-A591-20ED7AB7939A}" type="presParOf" srcId="{4ED67D55-BB67-453F-9587-DF56D5F6F77D}" destId="{5130F9D0-EE8C-48CD-A240-483A456471C2}" srcOrd="0" destOrd="0" presId="urn:microsoft.com/office/officeart/2005/8/layout/radial5"/>
    <dgm:cxn modelId="{58DFCD51-B9EB-4517-B68F-774CCCA497DC}" type="presParOf" srcId="{0FF41323-BC08-4C18-A424-7A91702D9B76}" destId="{6A19263D-7EBC-409A-9486-5DDEFA3EDB4F}" srcOrd="4" destOrd="0" presId="urn:microsoft.com/office/officeart/2005/8/layout/radial5"/>
    <dgm:cxn modelId="{D10636D5-F629-4168-BEFD-3D1E0173FB5D}" type="presParOf" srcId="{0FF41323-BC08-4C18-A424-7A91702D9B76}" destId="{3A078723-9853-41A2-B992-F332C4E38C94}" srcOrd="5" destOrd="0" presId="urn:microsoft.com/office/officeart/2005/8/layout/radial5"/>
    <dgm:cxn modelId="{B621F869-372C-406C-A053-BDA4358784AD}" type="presParOf" srcId="{3A078723-9853-41A2-B992-F332C4E38C94}" destId="{A38D2182-617E-4537-BF01-50D5DFD4B16B}" srcOrd="0" destOrd="0" presId="urn:microsoft.com/office/officeart/2005/8/layout/radial5"/>
    <dgm:cxn modelId="{7C57988C-B130-4565-9E26-2C444650B570}" type="presParOf" srcId="{0FF41323-BC08-4C18-A424-7A91702D9B76}" destId="{B9A0AEC9-7548-49B6-A93C-63E513B49228}" srcOrd="6" destOrd="0" presId="urn:microsoft.com/office/officeart/2005/8/layout/radial5"/>
    <dgm:cxn modelId="{9690FA45-2217-47A0-A41B-F111E79966AB}" type="presParOf" srcId="{0FF41323-BC08-4C18-A424-7A91702D9B76}" destId="{4447E1FC-4452-48D4-BB7B-DDAD2FB5113D}" srcOrd="7" destOrd="0" presId="urn:microsoft.com/office/officeart/2005/8/layout/radial5"/>
    <dgm:cxn modelId="{842EF889-D560-41A8-9F85-C04D878F19FF}" type="presParOf" srcId="{4447E1FC-4452-48D4-BB7B-DDAD2FB5113D}" destId="{E20AC5A6-0AB8-48F9-9665-FAC39CE93AC6}" srcOrd="0" destOrd="0" presId="urn:microsoft.com/office/officeart/2005/8/layout/radial5"/>
    <dgm:cxn modelId="{21794C22-2ECF-4D83-8177-8D79C9930D6E}" type="presParOf" srcId="{0FF41323-BC08-4C18-A424-7A91702D9B76}" destId="{5D5A0308-535B-4DE8-BC90-151F4E3498AE}" srcOrd="8" destOrd="0" presId="urn:microsoft.com/office/officeart/2005/8/layout/radial5"/>
  </dgm:cxnLst>
  <dgm:bg>
    <a:blipFill dpi="0" rotWithShape="1">
      <a:blip xmlns:r="http://schemas.openxmlformats.org/officeDocument/2006/relationships" r:embed="rId1">
        <a:alphaModFix amt="36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10D4C20-94EB-44D9-BCCA-25D022797E0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186DB-EF71-4964-95B5-FD38970124E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8,5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DC52510-98AE-49C9-8B58-29BC606F0352}" type="parTrans" cxnId="{0A800BD0-45DE-4383-BD09-509FFE405E3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383580-D787-433A-B2E4-C943B2D44CBD}" type="sibTrans" cxnId="{0A800BD0-45DE-4383-BD09-509FFE405E3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5F25FF-B0B0-45D2-84AB-5CFD1035ABC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поддержка сельскохозяйственного производства в Краснодарском крае в части предоставления субсидий гражданам, ведущим личное подсобное хозяйство,  крестьянским (фермерским) хозяйствам, индивидуальным предпринимателям, ведущим деятельность в области сельскохозяйственного производства 4,1млн. 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78EF721-6C0A-42FC-91C2-0A6C6A8016F3}" type="parTrans" cxnId="{3FE4528A-BC10-4566-820D-5338C1A20F37}">
      <dgm:prSet/>
      <dgm:spPr>
        <a:solidFill>
          <a:schemeClr val="accent1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8E5075-C26A-4BC0-B935-815764DAFC90}" type="sibTrans" cxnId="{3FE4528A-BC10-4566-820D-5338C1A20F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5DDF739-CF5C-404B-94A4-B71B68943A3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организация проведения мероприятий  по предупреждению и ликвидации болезней животных, их лечению, защите населения от болезней, общих для человека и животных, в части регулирования численности безнадзорности животных на территории муниципальных образований Краснодарского края 0,4 тыс. 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F444035-C805-4FD7-BAD6-718B67E4FC95}" type="parTrans" cxnId="{73322571-88C7-4C5F-84B2-F2A72FD6E359}">
      <dgm:prSet/>
      <dgm:spPr>
        <a:solidFill>
          <a:schemeClr val="accent1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E515179-8598-47A6-9E2F-75F3E890861E}" type="sibTrans" cxnId="{73322571-88C7-4C5F-84B2-F2A72FD6E3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7EA533-B9FD-43B3-8B82-C1A56D7F81E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содержание учреждения, обеспечивающие предоставление услуг в области сельского хозяйства 2,4млн. 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4FDD300-5492-41C2-A969-B6D2FB6A07EB}" type="parTrans" cxnId="{0AB81CD2-5092-4BB2-AC81-2A4D7B26FC72}">
      <dgm:prSet/>
      <dgm:spPr>
        <a:solidFill>
          <a:schemeClr val="accent1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41B592E-BBFA-4C0D-8517-D30996E7807F}" type="sibTrans" cxnId="{0AB81CD2-5092-4BB2-AC81-2A4D7B26FC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FB8903-3C1F-4723-9D62-3B1AD4A0EB2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возмещение части процентной ставки по долгосрочным, среднесрочным и краткосрочным кредитам, взятым малыми формами хозяйствования, финансовое обеспечение которого осуществляется за счет средств краевого бюджета0,2 млн. 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14930EF-3B2E-4939-9E46-AC3BBC909D02}" type="parTrans" cxnId="{C1BA9BD3-BA08-4028-9D49-0CB08F2BC402}">
      <dgm:prSet/>
      <dgm:spPr>
        <a:solidFill>
          <a:schemeClr val="accent1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CEA2108-0C83-44D2-916D-05B130B4EBDA}" type="sibTrans" cxnId="{C1BA9BD3-BA08-4028-9D49-0CB08F2BC4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51E70E0-D262-48DA-85A3-1BA349A434F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организация проведения мероприятий по предупреждению и ликвидации болезней животных, их лечению, защите населения от болезней, общих для человека и животных, в части обустройства в поселениях захоронения биологических отходов ( скотомогильников, биотермических ям) либо уничтожения биологических отходов в специальных печах (крематорах</a:t>
          </a:r>
          <a:r>
            <a:rPr lang="ru-RU" sz="1200" smtClean="0">
              <a:latin typeface="Times New Roman" pitchFamily="18" charset="0"/>
              <a:cs typeface="Times New Roman" pitchFamily="18" charset="0"/>
            </a:rPr>
            <a:t>) 1,4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2AAB6E8-6E7C-4ABB-A99C-68E83A90CE78}" type="parTrans" cxnId="{FC8BDA62-F308-49D0-A9C7-733BC80820F2}">
      <dgm:prSet/>
      <dgm:spPr>
        <a:solidFill>
          <a:schemeClr val="accent1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149AEBC-E694-420F-B573-9702D31DB2F8}" type="sibTrans" cxnId="{FC8BDA62-F308-49D0-A9C7-733BC80820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F41323-BC08-4C18-A424-7A91702D9B76}" type="pres">
      <dgm:prSet presAssocID="{210D4C20-94EB-44D9-BCCA-25D022797E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30C7C-3B8C-45F5-B507-FB7F207F576D}" type="pres">
      <dgm:prSet presAssocID="{5DD186DB-EF71-4964-95B5-FD38970124E8}" presName="centerShape" presStyleLbl="node0" presStyleIdx="0" presStyleCnt="1" custScaleX="115816" custScaleY="114131" custLinFactNeighborX="-7" custLinFactNeighborY="-1727"/>
      <dgm:spPr/>
      <dgm:t>
        <a:bodyPr/>
        <a:lstStyle/>
        <a:p>
          <a:endParaRPr lang="ru-RU"/>
        </a:p>
      </dgm:t>
    </dgm:pt>
    <dgm:pt modelId="{4ED67D55-BB67-453F-9587-DF56D5F6F77D}" type="pres">
      <dgm:prSet presAssocID="{078EF721-6C0A-42FC-91C2-0A6C6A8016F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5130F9D0-EE8C-48CD-A240-483A456471C2}" type="pres">
      <dgm:prSet presAssocID="{078EF721-6C0A-42FC-91C2-0A6C6A8016F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A19263D-7EBC-409A-9486-5DDEFA3EDB4F}" type="pres">
      <dgm:prSet presAssocID="{0E5F25FF-B0B0-45D2-84AB-5CFD1035ABC6}" presName="node" presStyleLbl="node1" presStyleIdx="0" presStyleCnt="5" custScaleX="151182" custScaleY="186644" custRadScaleRad="143438" custRadScaleInc="-1822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078723-9853-41A2-B992-F332C4E38C94}" type="pres">
      <dgm:prSet presAssocID="{2F444035-C805-4FD7-BAD6-718B67E4FC95}" presName="parTrans" presStyleLbl="sibTrans2D1" presStyleIdx="1" presStyleCnt="5" custLinFactNeighborX="-12354" custLinFactNeighborY="-20371"/>
      <dgm:spPr/>
      <dgm:t>
        <a:bodyPr/>
        <a:lstStyle/>
        <a:p>
          <a:endParaRPr lang="ru-RU"/>
        </a:p>
      </dgm:t>
    </dgm:pt>
    <dgm:pt modelId="{A38D2182-617E-4537-BF01-50D5DFD4B16B}" type="pres">
      <dgm:prSet presAssocID="{2F444035-C805-4FD7-BAD6-718B67E4FC9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9A0AEC9-7548-49B6-A93C-63E513B49228}" type="pres">
      <dgm:prSet presAssocID="{E5DDF739-CF5C-404B-94A4-B71B68943A34}" presName="node" presStyleLbl="node1" presStyleIdx="1" presStyleCnt="5" custScaleX="193746" custScaleY="103838" custRadScaleRad="132019" custRadScaleInc="4548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163345-5214-428C-90F6-6C56ACA120D6}" type="pres">
      <dgm:prSet presAssocID="{C14930EF-3B2E-4939-9E46-AC3BBC909D02}" presName="parTrans" presStyleLbl="sibTrans2D1" presStyleIdx="2" presStyleCnt="5" custLinFactNeighborX="14990" custLinFactNeighborY="-23768"/>
      <dgm:spPr/>
      <dgm:t>
        <a:bodyPr/>
        <a:lstStyle/>
        <a:p>
          <a:endParaRPr lang="ru-RU"/>
        </a:p>
      </dgm:t>
    </dgm:pt>
    <dgm:pt modelId="{0F3590AD-E329-4BA8-A433-B76DCE610799}" type="pres">
      <dgm:prSet presAssocID="{C14930EF-3B2E-4939-9E46-AC3BBC909D0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8955A09-392E-4B5F-AFF4-BDB19AA92FA3}" type="pres">
      <dgm:prSet presAssocID="{49FB8903-3C1F-4723-9D62-3B1AD4A0EB20}" presName="node" presStyleLbl="node1" presStyleIdx="2" presStyleCnt="5" custScaleX="208227" custScaleY="108231" custRadScaleRad="141412" custRadScaleInc="-640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CD5D4F7-D659-4C04-BA17-C9B3CCD43034}" type="pres">
      <dgm:prSet presAssocID="{B2AAB6E8-6E7C-4ABB-A99C-68E83A90CE7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74A85104-856C-41AC-9FE4-B173B8DAB978}" type="pres">
      <dgm:prSet presAssocID="{B2AAB6E8-6E7C-4ABB-A99C-68E83A90CE7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31DA41E-3EAB-49CB-99CE-48C00EC97ED0}" type="pres">
      <dgm:prSet presAssocID="{551E70E0-D262-48DA-85A3-1BA349A434F1}" presName="node" presStyleLbl="node1" presStyleIdx="3" presStyleCnt="5" custScaleX="145323" custScaleY="190054" custRadScaleRad="152892" custRadScaleInc="-4081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47E1FC-4452-48D4-BB7B-DDAD2FB5113D}" type="pres">
      <dgm:prSet presAssocID="{64FDD300-5492-41C2-A969-B6D2FB6A07EB}" presName="parTrans" presStyleLbl="sibTrans2D1" presStyleIdx="4" presStyleCnt="5"/>
      <dgm:spPr/>
      <dgm:t>
        <a:bodyPr/>
        <a:lstStyle/>
        <a:p>
          <a:endParaRPr lang="ru-RU"/>
        </a:p>
      </dgm:t>
    </dgm:pt>
    <dgm:pt modelId="{E20AC5A6-0AB8-48F9-9665-FAC39CE93AC6}" type="pres">
      <dgm:prSet presAssocID="{64FDD300-5492-41C2-A969-B6D2FB6A07E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D5A0308-535B-4DE8-BC90-151F4E3498AE}" type="pres">
      <dgm:prSet presAssocID="{427EA533-B9FD-43B3-8B82-C1A56D7F81E3}" presName="node" presStyleLbl="node1" presStyleIdx="4" presStyleCnt="5" custScaleX="153167" custScaleY="81497" custRadScaleRad="103147" custRadScaleInc="2072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7B7C6BE-593D-4D84-B22C-0C6A9A1696D5}" type="presOf" srcId="{C14930EF-3B2E-4939-9E46-AC3BBC909D02}" destId="{0F3590AD-E329-4BA8-A433-B76DCE610799}" srcOrd="1" destOrd="0" presId="urn:microsoft.com/office/officeart/2005/8/layout/radial5"/>
    <dgm:cxn modelId="{DF09BABB-1F96-46FF-90AC-B168E6162074}" type="presOf" srcId="{5DD186DB-EF71-4964-95B5-FD38970124E8}" destId="{4A930C7C-3B8C-45F5-B507-FB7F207F576D}" srcOrd="0" destOrd="0" presId="urn:microsoft.com/office/officeart/2005/8/layout/radial5"/>
    <dgm:cxn modelId="{76FA70AB-B692-4BD5-A585-C69A17A7D229}" type="presOf" srcId="{2F444035-C805-4FD7-BAD6-718B67E4FC95}" destId="{A38D2182-617E-4537-BF01-50D5DFD4B16B}" srcOrd="1" destOrd="0" presId="urn:microsoft.com/office/officeart/2005/8/layout/radial5"/>
    <dgm:cxn modelId="{36D608F0-F996-4D9D-BA52-3E813D9F920C}" type="presOf" srcId="{2F444035-C805-4FD7-BAD6-718B67E4FC95}" destId="{3A078723-9853-41A2-B992-F332C4E38C94}" srcOrd="0" destOrd="0" presId="urn:microsoft.com/office/officeart/2005/8/layout/radial5"/>
    <dgm:cxn modelId="{C1BA9BD3-BA08-4028-9D49-0CB08F2BC402}" srcId="{5DD186DB-EF71-4964-95B5-FD38970124E8}" destId="{49FB8903-3C1F-4723-9D62-3B1AD4A0EB20}" srcOrd="2" destOrd="0" parTransId="{C14930EF-3B2E-4939-9E46-AC3BBC909D02}" sibTransId="{3CEA2108-0C83-44D2-916D-05B130B4EBDA}"/>
    <dgm:cxn modelId="{AAA939F6-35D1-4F09-8629-FD76C0B94624}" type="presOf" srcId="{49FB8903-3C1F-4723-9D62-3B1AD4A0EB20}" destId="{68955A09-392E-4B5F-AFF4-BDB19AA92FA3}" srcOrd="0" destOrd="0" presId="urn:microsoft.com/office/officeart/2005/8/layout/radial5"/>
    <dgm:cxn modelId="{73322571-88C7-4C5F-84B2-F2A72FD6E359}" srcId="{5DD186DB-EF71-4964-95B5-FD38970124E8}" destId="{E5DDF739-CF5C-404B-94A4-B71B68943A34}" srcOrd="1" destOrd="0" parTransId="{2F444035-C805-4FD7-BAD6-718B67E4FC95}" sibTransId="{6E515179-8598-47A6-9E2F-75F3E890861E}"/>
    <dgm:cxn modelId="{FC8BDA62-F308-49D0-A9C7-733BC80820F2}" srcId="{5DD186DB-EF71-4964-95B5-FD38970124E8}" destId="{551E70E0-D262-48DA-85A3-1BA349A434F1}" srcOrd="3" destOrd="0" parTransId="{B2AAB6E8-6E7C-4ABB-A99C-68E83A90CE78}" sibTransId="{D149AEBC-E694-420F-B573-9702D31DB2F8}"/>
    <dgm:cxn modelId="{C87EABCB-DC67-430A-ADC1-B1272829E8DB}" type="presOf" srcId="{64FDD300-5492-41C2-A969-B6D2FB6A07EB}" destId="{4447E1FC-4452-48D4-BB7B-DDAD2FB5113D}" srcOrd="0" destOrd="0" presId="urn:microsoft.com/office/officeart/2005/8/layout/radial5"/>
    <dgm:cxn modelId="{25FDC726-BA1B-498C-A424-C74D39AAF0FA}" type="presOf" srcId="{B2AAB6E8-6E7C-4ABB-A99C-68E83A90CE78}" destId="{74A85104-856C-41AC-9FE4-B173B8DAB978}" srcOrd="1" destOrd="0" presId="urn:microsoft.com/office/officeart/2005/8/layout/radial5"/>
    <dgm:cxn modelId="{0A800BD0-45DE-4383-BD09-509FFE405E3F}" srcId="{210D4C20-94EB-44D9-BCCA-25D022797E04}" destId="{5DD186DB-EF71-4964-95B5-FD38970124E8}" srcOrd="0" destOrd="0" parTransId="{4DC52510-98AE-49C9-8B58-29BC606F0352}" sibTransId="{56383580-D787-433A-B2E4-C943B2D44CBD}"/>
    <dgm:cxn modelId="{5AB641E2-C383-4C19-98C3-4F3E5F239B4D}" type="presOf" srcId="{64FDD300-5492-41C2-A969-B6D2FB6A07EB}" destId="{E20AC5A6-0AB8-48F9-9665-FAC39CE93AC6}" srcOrd="1" destOrd="0" presId="urn:microsoft.com/office/officeart/2005/8/layout/radial5"/>
    <dgm:cxn modelId="{84C8F6A9-8B3A-4A21-A3B4-FB06C7D66009}" type="presOf" srcId="{210D4C20-94EB-44D9-BCCA-25D022797E04}" destId="{0FF41323-BC08-4C18-A424-7A91702D9B76}" srcOrd="0" destOrd="0" presId="urn:microsoft.com/office/officeart/2005/8/layout/radial5"/>
    <dgm:cxn modelId="{BAC0BA2E-7DB5-4B3E-BB14-85EF402856F5}" type="presOf" srcId="{0E5F25FF-B0B0-45D2-84AB-5CFD1035ABC6}" destId="{6A19263D-7EBC-409A-9486-5DDEFA3EDB4F}" srcOrd="0" destOrd="0" presId="urn:microsoft.com/office/officeart/2005/8/layout/radial5"/>
    <dgm:cxn modelId="{D14975B8-27C3-4204-8310-D2C6346817F2}" type="presOf" srcId="{C14930EF-3B2E-4939-9E46-AC3BBC909D02}" destId="{24163345-5214-428C-90F6-6C56ACA120D6}" srcOrd="0" destOrd="0" presId="urn:microsoft.com/office/officeart/2005/8/layout/radial5"/>
    <dgm:cxn modelId="{2D8E017F-FB0A-4E98-A519-B883502F2BD2}" type="presOf" srcId="{E5DDF739-CF5C-404B-94A4-B71B68943A34}" destId="{B9A0AEC9-7548-49B6-A93C-63E513B49228}" srcOrd="0" destOrd="0" presId="urn:microsoft.com/office/officeart/2005/8/layout/radial5"/>
    <dgm:cxn modelId="{73303052-ACFA-4FBA-8E42-4D0AFC526CE3}" type="presOf" srcId="{078EF721-6C0A-42FC-91C2-0A6C6A8016F3}" destId="{4ED67D55-BB67-453F-9587-DF56D5F6F77D}" srcOrd="0" destOrd="0" presId="urn:microsoft.com/office/officeart/2005/8/layout/radial5"/>
    <dgm:cxn modelId="{2D2012AC-E92D-4AB2-8C23-EF3EC3B9069B}" type="presOf" srcId="{551E70E0-D262-48DA-85A3-1BA349A434F1}" destId="{031DA41E-3EAB-49CB-99CE-48C00EC97ED0}" srcOrd="0" destOrd="0" presId="urn:microsoft.com/office/officeart/2005/8/layout/radial5"/>
    <dgm:cxn modelId="{43995C8E-F97C-4980-A5F6-7AD5DBD720D2}" type="presOf" srcId="{427EA533-B9FD-43B3-8B82-C1A56D7F81E3}" destId="{5D5A0308-535B-4DE8-BC90-151F4E3498AE}" srcOrd="0" destOrd="0" presId="urn:microsoft.com/office/officeart/2005/8/layout/radial5"/>
    <dgm:cxn modelId="{29A57C4F-12FB-47DD-AAAC-B20F1E1BB96C}" type="presOf" srcId="{078EF721-6C0A-42FC-91C2-0A6C6A8016F3}" destId="{5130F9D0-EE8C-48CD-A240-483A456471C2}" srcOrd="1" destOrd="0" presId="urn:microsoft.com/office/officeart/2005/8/layout/radial5"/>
    <dgm:cxn modelId="{0AB81CD2-5092-4BB2-AC81-2A4D7B26FC72}" srcId="{5DD186DB-EF71-4964-95B5-FD38970124E8}" destId="{427EA533-B9FD-43B3-8B82-C1A56D7F81E3}" srcOrd="4" destOrd="0" parTransId="{64FDD300-5492-41C2-A969-B6D2FB6A07EB}" sibTransId="{641B592E-BBFA-4C0D-8517-D30996E7807F}"/>
    <dgm:cxn modelId="{3FE4528A-BC10-4566-820D-5338C1A20F37}" srcId="{5DD186DB-EF71-4964-95B5-FD38970124E8}" destId="{0E5F25FF-B0B0-45D2-84AB-5CFD1035ABC6}" srcOrd="0" destOrd="0" parTransId="{078EF721-6C0A-42FC-91C2-0A6C6A8016F3}" sibTransId="{148E5075-C26A-4BC0-B935-815764DAFC90}"/>
    <dgm:cxn modelId="{F0B9FD08-29C3-43FA-A350-7AB552DD9334}" type="presOf" srcId="{B2AAB6E8-6E7C-4ABB-A99C-68E83A90CE78}" destId="{1CD5D4F7-D659-4C04-BA17-C9B3CCD43034}" srcOrd="0" destOrd="0" presId="urn:microsoft.com/office/officeart/2005/8/layout/radial5"/>
    <dgm:cxn modelId="{3CA0E8BD-457A-4FCE-AB56-D2379A4769B0}" type="presParOf" srcId="{0FF41323-BC08-4C18-A424-7A91702D9B76}" destId="{4A930C7C-3B8C-45F5-B507-FB7F207F576D}" srcOrd="0" destOrd="0" presId="urn:microsoft.com/office/officeart/2005/8/layout/radial5"/>
    <dgm:cxn modelId="{2FA43C39-360B-4367-94B4-49F431EC74D1}" type="presParOf" srcId="{0FF41323-BC08-4C18-A424-7A91702D9B76}" destId="{4ED67D55-BB67-453F-9587-DF56D5F6F77D}" srcOrd="1" destOrd="0" presId="urn:microsoft.com/office/officeart/2005/8/layout/radial5"/>
    <dgm:cxn modelId="{E35F487E-FCEC-4FD0-A9BF-32AA9EEF84E4}" type="presParOf" srcId="{4ED67D55-BB67-453F-9587-DF56D5F6F77D}" destId="{5130F9D0-EE8C-48CD-A240-483A456471C2}" srcOrd="0" destOrd="0" presId="urn:microsoft.com/office/officeart/2005/8/layout/radial5"/>
    <dgm:cxn modelId="{24D8A50A-FADC-405F-A95B-9C0B16D61642}" type="presParOf" srcId="{0FF41323-BC08-4C18-A424-7A91702D9B76}" destId="{6A19263D-7EBC-409A-9486-5DDEFA3EDB4F}" srcOrd="2" destOrd="0" presId="urn:microsoft.com/office/officeart/2005/8/layout/radial5"/>
    <dgm:cxn modelId="{D8F927B3-FDFA-406E-B4C4-CBDAFAA6F2DC}" type="presParOf" srcId="{0FF41323-BC08-4C18-A424-7A91702D9B76}" destId="{3A078723-9853-41A2-B992-F332C4E38C94}" srcOrd="3" destOrd="0" presId="urn:microsoft.com/office/officeart/2005/8/layout/radial5"/>
    <dgm:cxn modelId="{FC900E1D-C8C3-4AEB-BF7D-9C5B432C9906}" type="presParOf" srcId="{3A078723-9853-41A2-B992-F332C4E38C94}" destId="{A38D2182-617E-4537-BF01-50D5DFD4B16B}" srcOrd="0" destOrd="0" presId="urn:microsoft.com/office/officeart/2005/8/layout/radial5"/>
    <dgm:cxn modelId="{D35FE876-73DD-41B6-9095-A9E3C953F72E}" type="presParOf" srcId="{0FF41323-BC08-4C18-A424-7A91702D9B76}" destId="{B9A0AEC9-7548-49B6-A93C-63E513B49228}" srcOrd="4" destOrd="0" presId="urn:microsoft.com/office/officeart/2005/8/layout/radial5"/>
    <dgm:cxn modelId="{ACFA3F57-E229-40B8-A549-404A57EC7FDF}" type="presParOf" srcId="{0FF41323-BC08-4C18-A424-7A91702D9B76}" destId="{24163345-5214-428C-90F6-6C56ACA120D6}" srcOrd="5" destOrd="0" presId="urn:microsoft.com/office/officeart/2005/8/layout/radial5"/>
    <dgm:cxn modelId="{63361AF5-5136-40CB-88DB-AB37748A9670}" type="presParOf" srcId="{24163345-5214-428C-90F6-6C56ACA120D6}" destId="{0F3590AD-E329-4BA8-A433-B76DCE610799}" srcOrd="0" destOrd="0" presId="urn:microsoft.com/office/officeart/2005/8/layout/radial5"/>
    <dgm:cxn modelId="{F03342F2-42A5-4ADA-BDE4-3EECB42C0C24}" type="presParOf" srcId="{0FF41323-BC08-4C18-A424-7A91702D9B76}" destId="{68955A09-392E-4B5F-AFF4-BDB19AA92FA3}" srcOrd="6" destOrd="0" presId="urn:microsoft.com/office/officeart/2005/8/layout/radial5"/>
    <dgm:cxn modelId="{3B319065-F0B9-4E9D-87CA-9036394D6F8D}" type="presParOf" srcId="{0FF41323-BC08-4C18-A424-7A91702D9B76}" destId="{1CD5D4F7-D659-4C04-BA17-C9B3CCD43034}" srcOrd="7" destOrd="0" presId="urn:microsoft.com/office/officeart/2005/8/layout/radial5"/>
    <dgm:cxn modelId="{208C3398-BB7A-4136-AAFA-2CB061E8BC4D}" type="presParOf" srcId="{1CD5D4F7-D659-4C04-BA17-C9B3CCD43034}" destId="{74A85104-856C-41AC-9FE4-B173B8DAB978}" srcOrd="0" destOrd="0" presId="urn:microsoft.com/office/officeart/2005/8/layout/radial5"/>
    <dgm:cxn modelId="{EEEF4AD6-9D70-4159-ADFE-EE03D2C06C4A}" type="presParOf" srcId="{0FF41323-BC08-4C18-A424-7A91702D9B76}" destId="{031DA41E-3EAB-49CB-99CE-48C00EC97ED0}" srcOrd="8" destOrd="0" presId="urn:microsoft.com/office/officeart/2005/8/layout/radial5"/>
    <dgm:cxn modelId="{A55E7FBA-A869-48C3-9111-8FF87375853D}" type="presParOf" srcId="{0FF41323-BC08-4C18-A424-7A91702D9B76}" destId="{4447E1FC-4452-48D4-BB7B-DDAD2FB5113D}" srcOrd="9" destOrd="0" presId="urn:microsoft.com/office/officeart/2005/8/layout/radial5"/>
    <dgm:cxn modelId="{8825D9B7-6592-4FE0-855C-311403DA1373}" type="presParOf" srcId="{4447E1FC-4452-48D4-BB7B-DDAD2FB5113D}" destId="{E20AC5A6-0AB8-48F9-9665-FAC39CE93AC6}" srcOrd="0" destOrd="0" presId="urn:microsoft.com/office/officeart/2005/8/layout/radial5"/>
    <dgm:cxn modelId="{C295FDBA-5193-4C7D-B80B-DAB6ADDAA782}" type="presParOf" srcId="{0FF41323-BC08-4C18-A424-7A91702D9B76}" destId="{5D5A0308-535B-4DE8-BC90-151F4E3498AE}" srcOrd="10" destOrd="0" presId="urn:microsoft.com/office/officeart/2005/8/layout/radial5"/>
  </dgm:cxnLst>
  <dgm:bg>
    <a:blipFill dpi="0" rotWithShape="1">
      <a:blip xmlns:r="http://schemas.openxmlformats.org/officeDocument/2006/relationships" r:embed="rId1">
        <a:alphaModFix amt="59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Дорожное хозяйство и дорожные фонды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3,1млн.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Фонд формируется в составе расходов бюджета муниципального образования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2EA96BB-5A37-4AC6-9379-FB90037111D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7,5млн.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5DEF5-4EE4-4F5B-AB7D-817CB2C1FC6B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F2A90D-6124-4740-9720-54DECA3E75AF}" type="parTrans" cxnId="{BAE681A9-6486-404F-8E55-DD77A2A67B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FCF9658-30B7-46C4-B7A8-74F04A8B7AF6}" type="sibTrans" cxnId="{BAE681A9-6486-404F-8E55-DD77A2A67B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мероприятия по обеспечению участия МО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район в международных, национальных и иных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конгрессно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-выставочных мероприятиях;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7424346-A98A-4E8C-9514-0FF39702BFB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предоставление субсидий бюджетным, автономным учреждениям и иным некоммерческим организациям;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25EE0-78A5-4009-8C95-16EAD5D4A3F7}" type="parTrans" cxnId="{DD662493-8776-41B3-8B35-B991753E1B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1412E89-2A19-40C5-9360-3FAAD24DCEE2}" type="sibTrans" cxnId="{DD662493-8776-41B3-8B35-B991753E1B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BEE3FB7-5BEB-4E0B-8A7F-B289746FF35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мероприятия по поддержке малого и среднего предпринимательства.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965D9-537C-4359-83DD-FD240DDFC848}" type="parTrans" cxnId="{5D14919A-7AA2-428E-9181-11949DE2F80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AAB840-22A6-486A-8EB9-A8488F969C3B}" type="sibTrans" cxnId="{5D14919A-7AA2-428E-9181-11949DE2F80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2" custScaleY="1270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2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2" custScaleY="132492" custLinFactNeighborX="1076" custLinFactNeighborY="2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9A451-14EB-4E02-9A13-EE69D0EE6687}" srcId="{A424BEA9-694B-44EA-9AE9-2D7A417B2541}" destId="{E29649C9-C724-42A5-AB9D-21320C659419}" srcOrd="2" destOrd="0" parTransId="{3A1B5B39-7CCA-4F91-8713-0D150D154B92}" sibTransId="{2A2357F7-5B75-4CA3-814D-4E3488AEB7FD}"/>
    <dgm:cxn modelId="{2AF50B6F-AFED-4BEF-A822-A9A9ED8395C1}" type="presOf" srcId="{C255DEF5-4EE4-4F5B-AB7D-817CB2C1FC6B}" destId="{239F9F27-5E5C-4795-8B66-56C5637C2146}" srcOrd="0" destOrd="1" presId="urn:microsoft.com/office/officeart/2005/8/layout/hList1"/>
    <dgm:cxn modelId="{DD662493-8776-41B3-8B35-B991753E1BA1}" srcId="{92EA96BB-5A37-4AC6-9379-FB90037111D8}" destId="{27424346-A98A-4E8C-9514-0FF39702BFB1}" srcOrd="1" destOrd="0" parTransId="{D0025EE0-78A5-4009-8C95-16EAD5D4A3F7}" sibTransId="{61412E89-2A19-40C5-9360-3FAAD24DCEE2}"/>
    <dgm:cxn modelId="{FD7EBC60-8A1C-4F44-B87F-B743DE1075F3}" type="presOf" srcId="{A424BEA9-694B-44EA-9AE9-2D7A417B2541}" destId="{689EB9EB-8823-473A-B16F-0961FBFCCF9A}" srcOrd="0" destOrd="0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434864A0-9D8D-45A5-AD01-5A537014DD49}" type="presOf" srcId="{0BEE3FB7-5BEB-4E0B-8A7F-B289746FF35F}" destId="{7019839B-9F78-4E12-9BA4-053F9D65E44D}" srcOrd="0" destOrd="2" presId="urn:microsoft.com/office/officeart/2005/8/layout/hList1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A316E995-584A-4EB0-9142-7ED010F3445F}" type="presOf" srcId="{F79F616B-3C4B-4350-B48E-F3FD71D06BDB}" destId="{B740A857-6D38-49B4-9E1E-52991A30E098}" srcOrd="0" destOrd="0" presId="urn:microsoft.com/office/officeart/2005/8/layout/hList1"/>
    <dgm:cxn modelId="{B55B35DA-3CA3-4BF4-BF99-39B8FB684408}" type="presOf" srcId="{27424346-A98A-4E8C-9514-0FF39702BFB1}" destId="{7019839B-9F78-4E12-9BA4-053F9D65E44D}" srcOrd="0" destOrd="1" presId="urn:microsoft.com/office/officeart/2005/8/layout/hList1"/>
    <dgm:cxn modelId="{5D14919A-7AA2-428E-9181-11949DE2F80A}" srcId="{92EA96BB-5A37-4AC6-9379-FB90037111D8}" destId="{0BEE3FB7-5BEB-4E0B-8A7F-B289746FF35F}" srcOrd="2" destOrd="0" parTransId="{8D4965D9-537C-4359-83DD-FD240DDFC848}" sibTransId="{A1AAB840-22A6-486A-8EB9-A8488F969C3B}"/>
    <dgm:cxn modelId="{53029B7C-9C3C-46BC-B187-2C246D83163B}" type="presOf" srcId="{C129F1B5-29EC-414B-9D85-268948EE3F71}" destId="{7019839B-9F78-4E12-9BA4-053F9D65E44D}" srcOrd="0" destOrd="0" presId="urn:microsoft.com/office/officeart/2005/8/layout/hList1"/>
    <dgm:cxn modelId="{1B5B8AC5-5D32-4439-9E55-3D51BA228AAB}" type="presOf" srcId="{E29649C9-C724-42A5-AB9D-21320C659419}" destId="{239F9F27-5E5C-4795-8B66-56C5637C2146}" srcOrd="0" destOrd="2" presId="urn:microsoft.com/office/officeart/2005/8/layout/hList1"/>
    <dgm:cxn modelId="{BAE681A9-6486-404F-8E55-DD77A2A67BD7}" srcId="{A424BEA9-694B-44EA-9AE9-2D7A417B2541}" destId="{C255DEF5-4EE4-4F5B-AB7D-817CB2C1FC6B}" srcOrd="1" destOrd="0" parTransId="{E7F2A90D-6124-4740-9720-54DECA3E75AF}" sibTransId="{CFCF9658-30B7-46C4-B7A8-74F04A8B7AF6}"/>
    <dgm:cxn modelId="{498A2CEF-B97D-43FE-B6DD-C8C5E657CC75}" type="presOf" srcId="{92EA96BB-5A37-4AC6-9379-FB90037111D8}" destId="{551622F1-B117-469E-A594-213BE96E4C61}" srcOrd="0" destOrd="0" presId="urn:microsoft.com/office/officeart/2005/8/layout/hList1"/>
    <dgm:cxn modelId="{9D876F9D-5BB2-4184-8396-1D6CD4CC5541}" type="presOf" srcId="{3A2D69FB-B616-45CF-8F5D-65742A310531}" destId="{239F9F27-5E5C-4795-8B66-56C5637C2146}" srcOrd="0" destOrd="0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53B0CC6B-2EE7-409A-A6A6-192D0116BC01}" type="presParOf" srcId="{B740A857-6D38-49B4-9E1E-52991A30E098}" destId="{8D93390B-0330-4232-9667-4F416CF6F43E}" srcOrd="0" destOrd="0" presId="urn:microsoft.com/office/officeart/2005/8/layout/hList1"/>
    <dgm:cxn modelId="{D5CC71F6-306A-472E-807A-D8884C4BCC5D}" type="presParOf" srcId="{8D93390B-0330-4232-9667-4F416CF6F43E}" destId="{689EB9EB-8823-473A-B16F-0961FBFCCF9A}" srcOrd="0" destOrd="0" presId="urn:microsoft.com/office/officeart/2005/8/layout/hList1"/>
    <dgm:cxn modelId="{89D106CA-C878-44C5-9A0D-0686F1102A29}" type="presParOf" srcId="{8D93390B-0330-4232-9667-4F416CF6F43E}" destId="{239F9F27-5E5C-4795-8B66-56C5637C2146}" srcOrd="1" destOrd="0" presId="urn:microsoft.com/office/officeart/2005/8/layout/hList1"/>
    <dgm:cxn modelId="{81F65189-2B68-4E17-A843-85C0AD431418}" type="presParOf" srcId="{B740A857-6D38-49B4-9E1E-52991A30E098}" destId="{7F5AF02E-4514-45B7-87D7-38356F4A4C66}" srcOrd="1" destOrd="0" presId="urn:microsoft.com/office/officeart/2005/8/layout/hList1"/>
    <dgm:cxn modelId="{16763878-BB43-4A48-9F6D-8CFAC2A28CE9}" type="presParOf" srcId="{B740A857-6D38-49B4-9E1E-52991A30E098}" destId="{3DA4DF0B-BF67-432D-AEDF-82F902F2674C}" srcOrd="2" destOrd="0" presId="urn:microsoft.com/office/officeart/2005/8/layout/hList1"/>
    <dgm:cxn modelId="{C89300D1-4C12-41DF-8E44-E89697295240}" type="presParOf" srcId="{3DA4DF0B-BF67-432D-AEDF-82F902F2674C}" destId="{551622F1-B117-469E-A594-213BE96E4C61}" srcOrd="0" destOrd="0" presId="urn:microsoft.com/office/officeart/2005/8/layout/hList1"/>
    <dgm:cxn modelId="{AC4C65CF-9140-4223-9B62-E979F99BF8B1}" type="presParOf" srcId="{3DA4DF0B-BF67-432D-AEDF-82F902F2674C}" destId="{7019839B-9F78-4E12-9BA4-053F9D65E4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Жилищное хозяйство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29,5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 обеспечение жилыми помещениями детей-сирот и детей, оставшихся без попечения родителей, и лиц из их числа 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2EA96BB-5A37-4AC6-9379-FB90037111D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2,0 млн.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 прочие мероприятия в области коммунального хозяйства на техническое обслуживание газопроводов.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2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2" custLinFactNeighborX="-16" custLinFactNeighborY="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2" custScaleY="101495" custLinFactNeighborX="1076" custLinFactNeighborY="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9A451-14EB-4E02-9A13-EE69D0EE6687}" srcId="{A424BEA9-694B-44EA-9AE9-2D7A417B2541}" destId="{E29649C9-C724-42A5-AB9D-21320C659419}" srcOrd="1" destOrd="0" parTransId="{3A1B5B39-7CCA-4F91-8713-0D150D154B92}" sibTransId="{2A2357F7-5B75-4CA3-814D-4E3488AEB7FD}"/>
    <dgm:cxn modelId="{97B8B972-5591-4A72-8099-18D113211CD4}" type="presOf" srcId="{92EA96BB-5A37-4AC6-9379-FB90037111D8}" destId="{551622F1-B117-469E-A594-213BE96E4C61}" srcOrd="0" destOrd="0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D2F58E3A-84E5-4B06-95DE-0126AF68D0EA}" type="presOf" srcId="{A424BEA9-694B-44EA-9AE9-2D7A417B2541}" destId="{689EB9EB-8823-473A-B16F-0961FBFCCF9A}" srcOrd="0" destOrd="0" presId="urn:microsoft.com/office/officeart/2005/8/layout/hList1"/>
    <dgm:cxn modelId="{C338AD9C-2B3F-4B2D-AB64-500B366A81A2}" type="presOf" srcId="{F79F616B-3C4B-4350-B48E-F3FD71D06BDB}" destId="{B740A857-6D38-49B4-9E1E-52991A30E098}" srcOrd="0" destOrd="0" presId="urn:microsoft.com/office/officeart/2005/8/layout/hList1"/>
    <dgm:cxn modelId="{A82AB594-DEA0-4DBE-8659-3093CBFB7DEB}" type="presOf" srcId="{3A2D69FB-B616-45CF-8F5D-65742A310531}" destId="{239F9F27-5E5C-4795-8B66-56C5637C2146}" srcOrd="0" destOrd="0" presId="urn:microsoft.com/office/officeart/2005/8/layout/hList1"/>
    <dgm:cxn modelId="{25D44228-F4F0-43B3-A15A-98B58A2FF539}" type="presOf" srcId="{C129F1B5-29EC-414B-9D85-268948EE3F71}" destId="{7019839B-9F78-4E12-9BA4-053F9D65E44D}" srcOrd="0" destOrd="0" presId="urn:microsoft.com/office/officeart/2005/8/layout/hList1"/>
    <dgm:cxn modelId="{0432BA6F-83BA-4CED-9610-CD8F61C70DBF}" type="presOf" srcId="{E29649C9-C724-42A5-AB9D-21320C659419}" destId="{239F9F27-5E5C-4795-8B66-56C5637C2146}" srcOrd="0" destOrd="1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6B792C08-612C-4F4A-AF95-D1DAC370C9DD}" type="presParOf" srcId="{B740A857-6D38-49B4-9E1E-52991A30E098}" destId="{8D93390B-0330-4232-9667-4F416CF6F43E}" srcOrd="0" destOrd="0" presId="urn:microsoft.com/office/officeart/2005/8/layout/hList1"/>
    <dgm:cxn modelId="{2A305917-2EC3-4FA2-9D9E-952F091F3CC1}" type="presParOf" srcId="{8D93390B-0330-4232-9667-4F416CF6F43E}" destId="{689EB9EB-8823-473A-B16F-0961FBFCCF9A}" srcOrd="0" destOrd="0" presId="urn:microsoft.com/office/officeart/2005/8/layout/hList1"/>
    <dgm:cxn modelId="{2682B1C5-22E4-4B61-A64F-2A22BA0E42B5}" type="presParOf" srcId="{8D93390B-0330-4232-9667-4F416CF6F43E}" destId="{239F9F27-5E5C-4795-8B66-56C5637C2146}" srcOrd="1" destOrd="0" presId="urn:microsoft.com/office/officeart/2005/8/layout/hList1"/>
    <dgm:cxn modelId="{A6692941-8738-4D53-9A3B-C78D638123F4}" type="presParOf" srcId="{B740A857-6D38-49B4-9E1E-52991A30E098}" destId="{7F5AF02E-4514-45B7-87D7-38356F4A4C66}" srcOrd="1" destOrd="0" presId="urn:microsoft.com/office/officeart/2005/8/layout/hList1"/>
    <dgm:cxn modelId="{6517BF70-B435-41D4-A62D-2E2A7CC25E64}" type="presParOf" srcId="{B740A857-6D38-49B4-9E1E-52991A30E098}" destId="{3DA4DF0B-BF67-432D-AEDF-82F902F2674C}" srcOrd="2" destOrd="0" presId="urn:microsoft.com/office/officeart/2005/8/layout/hList1"/>
    <dgm:cxn modelId="{A56BA039-914B-4D27-AB0F-42E37490C99C}" type="presParOf" srcId="{3DA4DF0B-BF67-432D-AEDF-82F902F2674C}" destId="{551622F1-B117-469E-A594-213BE96E4C61}" srcOrd="0" destOrd="0" presId="urn:microsoft.com/office/officeart/2005/8/layout/hList1"/>
    <dgm:cxn modelId="{A6AB8538-1D8D-4011-9493-41BD50CDDF01}" type="presParOf" srcId="{3DA4DF0B-BF67-432D-AEDF-82F902F2674C}" destId="{7019839B-9F78-4E12-9BA4-053F9D65E4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F2922-40C5-4D21-AC2A-D79B0D227C4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C968E7EC-4B15-4BFA-8818-67B580BE753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 МО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F9D95F-1957-4F93-A4F1-BFB155D36F71}" type="parTrans" cxnId="{A11A8594-13B1-4091-B027-48C246CF8781}">
      <dgm:prSet/>
      <dgm:spPr/>
      <dgm:t>
        <a:bodyPr/>
        <a:lstStyle/>
        <a:p>
          <a:endParaRPr lang="ru-RU"/>
        </a:p>
      </dgm:t>
    </dgm:pt>
    <dgm:pt modelId="{8DC482A7-B75A-4EF4-9164-6C139E7FF5AD}" type="sibTrans" cxnId="{A11A8594-13B1-4091-B027-48C246CF878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1B1F2838-BF61-441C-B103-382684F3693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Бюджеты сельских поселений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990EA33-9A48-4C79-AAAD-4372E7558F69}" type="parTrans" cxnId="{3C435F46-4F1C-45B0-AE08-51D73AD50E79}">
      <dgm:prSet/>
      <dgm:spPr/>
      <dgm:t>
        <a:bodyPr/>
        <a:lstStyle/>
        <a:p>
          <a:endParaRPr lang="ru-RU"/>
        </a:p>
      </dgm:t>
    </dgm:pt>
    <dgm:pt modelId="{A0D7BB33-8A3F-499A-987F-4ABD49D7F2B7}" type="sibTrans" cxnId="{3C435F46-4F1C-45B0-AE08-51D73AD50E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3E039C7-503C-42C8-9860-7F0C553B82D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Консолидированный бюджет МО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2B755F-2E46-4B6E-9290-0C5E79C09AFB}" type="parTrans" cxnId="{F70BBADE-39C2-47B7-B14C-05DFBF45CD89}">
      <dgm:prSet/>
      <dgm:spPr/>
      <dgm:t>
        <a:bodyPr/>
        <a:lstStyle/>
        <a:p>
          <a:endParaRPr lang="ru-RU"/>
        </a:p>
      </dgm:t>
    </dgm:pt>
    <dgm:pt modelId="{29491C7C-AE86-4558-85B0-E795E727E593}" type="sibTrans" cxnId="{F70BBADE-39C2-47B7-B14C-05DFBF45CD89}">
      <dgm:prSet/>
      <dgm:spPr/>
      <dgm:t>
        <a:bodyPr/>
        <a:lstStyle/>
        <a:p>
          <a:endParaRPr lang="ru-RU"/>
        </a:p>
      </dgm:t>
    </dgm:pt>
    <dgm:pt modelId="{580DA998-DBD5-4834-95FA-0E1A40479F8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Бюджеты городских поселений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6347671-1794-4A00-B15D-4063B7435E2E}" type="parTrans" cxnId="{D8F05B62-FD39-4726-8C54-9386FA96E54E}">
      <dgm:prSet/>
      <dgm:spPr/>
      <dgm:t>
        <a:bodyPr/>
        <a:lstStyle/>
        <a:p>
          <a:endParaRPr lang="ru-RU"/>
        </a:p>
      </dgm:t>
    </dgm:pt>
    <dgm:pt modelId="{6C9DD78E-E12A-4332-9E42-E7A27B54CF4B}" type="sibTrans" cxnId="{D8F05B62-FD39-4726-8C54-9386FA96E54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F2271D0-77A6-487C-85B2-37031BF82A9C}" type="pres">
      <dgm:prSet presAssocID="{7C4F2922-40C5-4D21-AC2A-D79B0D227C42}" presName="Name0" presStyleCnt="0">
        <dgm:presLayoutVars>
          <dgm:dir/>
          <dgm:resizeHandles val="exact"/>
        </dgm:presLayoutVars>
      </dgm:prSet>
      <dgm:spPr/>
    </dgm:pt>
    <dgm:pt modelId="{F4C6366C-2070-41DE-ABFD-AB117392D8A1}" type="pres">
      <dgm:prSet presAssocID="{7C4F2922-40C5-4D21-AC2A-D79B0D227C42}" presName="vNodes" presStyleCnt="0"/>
      <dgm:spPr/>
    </dgm:pt>
    <dgm:pt modelId="{7F92C27E-2163-4A2A-900B-4C2D44F860E1}" type="pres">
      <dgm:prSet presAssocID="{C968E7EC-4B15-4BFA-8818-67B580BE753F}" presName="node" presStyleLbl="node1" presStyleIdx="0" presStyleCnt="4" custScaleX="20171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0D9895F-3E5A-4ADA-814D-F5FC02D3D865}" type="pres">
      <dgm:prSet presAssocID="{8DC482A7-B75A-4EF4-9164-6C139E7FF5AD}" presName="spacerT" presStyleCnt="0"/>
      <dgm:spPr/>
    </dgm:pt>
    <dgm:pt modelId="{6A48C7E4-90D6-49DF-BDDD-828C417182AD}" type="pres">
      <dgm:prSet presAssocID="{8DC482A7-B75A-4EF4-9164-6C139E7FF5A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72D3D35-BC3D-4E7E-86A2-86C546D1D32B}" type="pres">
      <dgm:prSet presAssocID="{8DC482A7-B75A-4EF4-9164-6C139E7FF5AD}" presName="spacerB" presStyleCnt="0"/>
      <dgm:spPr/>
    </dgm:pt>
    <dgm:pt modelId="{F253E55E-9D3F-41F6-B0D9-4FF16D8C9367}" type="pres">
      <dgm:prSet presAssocID="{580DA998-DBD5-4834-95FA-0E1A40479F84}" presName="node" presStyleLbl="node1" presStyleIdx="1" presStyleCnt="4" custScaleX="20170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D0F2E931-6D69-4D1F-8057-44DFDE3BF608}" type="pres">
      <dgm:prSet presAssocID="{6C9DD78E-E12A-4332-9E42-E7A27B54CF4B}" presName="spacerT" presStyleCnt="0"/>
      <dgm:spPr/>
    </dgm:pt>
    <dgm:pt modelId="{19DCED48-74A3-4864-883F-81664B52DEAC}" type="pres">
      <dgm:prSet presAssocID="{6C9DD78E-E12A-4332-9E42-E7A27B54CF4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E1CE677-EAB0-4795-A3D6-D8EE35E5CD30}" type="pres">
      <dgm:prSet presAssocID="{6C9DD78E-E12A-4332-9E42-E7A27B54CF4B}" presName="spacerB" presStyleCnt="0"/>
      <dgm:spPr/>
    </dgm:pt>
    <dgm:pt modelId="{38E19184-441E-4BA5-B996-6873D7B851F1}" type="pres">
      <dgm:prSet presAssocID="{1B1F2838-BF61-441C-B103-382684F36938}" presName="node" presStyleLbl="node1" presStyleIdx="2" presStyleCnt="4" custScaleX="20171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875C2FA3-8419-4A3A-9DE6-E922078D89BB}" type="pres">
      <dgm:prSet presAssocID="{7C4F2922-40C5-4D21-AC2A-D79B0D227C42}" presName="sibTransLast" presStyleLbl="sibTrans2D1" presStyleIdx="2" presStyleCnt="3" custLinFactNeighborX="3268"/>
      <dgm:spPr/>
      <dgm:t>
        <a:bodyPr/>
        <a:lstStyle/>
        <a:p>
          <a:endParaRPr lang="ru-RU"/>
        </a:p>
      </dgm:t>
    </dgm:pt>
    <dgm:pt modelId="{BB63E934-090D-4AB1-9238-D52776E1B06F}" type="pres">
      <dgm:prSet presAssocID="{7C4F2922-40C5-4D21-AC2A-D79B0D227C4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78F2249-2E42-4104-A164-89F49A9C9474}" type="pres">
      <dgm:prSet presAssocID="{7C4F2922-40C5-4D21-AC2A-D79B0D227C42}" presName="lastNode" presStyleLbl="node1" presStyleIdx="3" presStyleCnt="4" custScaleX="170539" custLinFactNeighborX="82485" custLinFactNeighborY="-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9844F-A0CD-4E6D-9C73-09E4255FB2E1}" type="presOf" srcId="{8DC482A7-B75A-4EF4-9164-6C139E7FF5AD}" destId="{6A48C7E4-90D6-49DF-BDDD-828C417182AD}" srcOrd="0" destOrd="0" presId="urn:microsoft.com/office/officeart/2005/8/layout/equation2"/>
    <dgm:cxn modelId="{C64FE983-6193-4B0B-AE81-613FB4542549}" type="presOf" srcId="{1B1F2838-BF61-441C-B103-382684F36938}" destId="{38E19184-441E-4BA5-B996-6873D7B851F1}" srcOrd="0" destOrd="0" presId="urn:microsoft.com/office/officeart/2005/8/layout/equation2"/>
    <dgm:cxn modelId="{3C435F46-4F1C-45B0-AE08-51D73AD50E79}" srcId="{7C4F2922-40C5-4D21-AC2A-D79B0D227C42}" destId="{1B1F2838-BF61-441C-B103-382684F36938}" srcOrd="2" destOrd="0" parTransId="{9990EA33-9A48-4C79-AAAD-4372E7558F69}" sibTransId="{A0D7BB33-8A3F-499A-987F-4ABD49D7F2B7}"/>
    <dgm:cxn modelId="{5E4D7C0C-CEBC-4B48-ADF7-98E8FCF3641A}" type="presOf" srcId="{13E039C7-503C-42C8-9860-7F0C553B82D2}" destId="{178F2249-2E42-4104-A164-89F49A9C9474}" srcOrd="0" destOrd="0" presId="urn:microsoft.com/office/officeart/2005/8/layout/equation2"/>
    <dgm:cxn modelId="{F70BBADE-39C2-47B7-B14C-05DFBF45CD89}" srcId="{7C4F2922-40C5-4D21-AC2A-D79B0D227C42}" destId="{13E039C7-503C-42C8-9860-7F0C553B82D2}" srcOrd="3" destOrd="0" parTransId="{6D2B755F-2E46-4B6E-9290-0C5E79C09AFB}" sibTransId="{29491C7C-AE86-4558-85B0-E795E727E593}"/>
    <dgm:cxn modelId="{796CBE4C-5769-48AC-9E63-7045D73A1C71}" type="presOf" srcId="{580DA998-DBD5-4834-95FA-0E1A40479F84}" destId="{F253E55E-9D3F-41F6-B0D9-4FF16D8C9367}" srcOrd="0" destOrd="0" presId="urn:microsoft.com/office/officeart/2005/8/layout/equation2"/>
    <dgm:cxn modelId="{36D92E93-3552-4059-A5C1-7872F201D63E}" type="presOf" srcId="{C968E7EC-4B15-4BFA-8818-67B580BE753F}" destId="{7F92C27E-2163-4A2A-900B-4C2D44F860E1}" srcOrd="0" destOrd="0" presId="urn:microsoft.com/office/officeart/2005/8/layout/equation2"/>
    <dgm:cxn modelId="{260F10CE-0AD6-4D53-BB8C-85F715D8D36C}" type="presOf" srcId="{7C4F2922-40C5-4D21-AC2A-D79B0D227C42}" destId="{0F2271D0-77A6-487C-85B2-37031BF82A9C}" srcOrd="0" destOrd="0" presId="urn:microsoft.com/office/officeart/2005/8/layout/equation2"/>
    <dgm:cxn modelId="{714B1E59-5278-4B7D-803A-3D65ED8635F5}" type="presOf" srcId="{6C9DD78E-E12A-4332-9E42-E7A27B54CF4B}" destId="{19DCED48-74A3-4864-883F-81664B52DEAC}" srcOrd="0" destOrd="0" presId="urn:microsoft.com/office/officeart/2005/8/layout/equation2"/>
    <dgm:cxn modelId="{FD928520-5BFA-4D6F-8DDA-8FA61581D899}" type="presOf" srcId="{A0D7BB33-8A3F-499A-987F-4ABD49D7F2B7}" destId="{875C2FA3-8419-4A3A-9DE6-E922078D89BB}" srcOrd="0" destOrd="0" presId="urn:microsoft.com/office/officeart/2005/8/layout/equation2"/>
    <dgm:cxn modelId="{D8F05B62-FD39-4726-8C54-9386FA96E54E}" srcId="{7C4F2922-40C5-4D21-AC2A-D79B0D227C42}" destId="{580DA998-DBD5-4834-95FA-0E1A40479F84}" srcOrd="1" destOrd="0" parTransId="{26347671-1794-4A00-B15D-4063B7435E2E}" sibTransId="{6C9DD78E-E12A-4332-9E42-E7A27B54CF4B}"/>
    <dgm:cxn modelId="{A11A8594-13B1-4091-B027-48C246CF8781}" srcId="{7C4F2922-40C5-4D21-AC2A-D79B0D227C42}" destId="{C968E7EC-4B15-4BFA-8818-67B580BE753F}" srcOrd="0" destOrd="0" parTransId="{1AF9D95F-1957-4F93-A4F1-BFB155D36F71}" sibTransId="{8DC482A7-B75A-4EF4-9164-6C139E7FF5AD}"/>
    <dgm:cxn modelId="{EC9A6E9A-ECE1-49A3-8DCC-5D61B1306233}" type="presOf" srcId="{A0D7BB33-8A3F-499A-987F-4ABD49D7F2B7}" destId="{BB63E934-090D-4AB1-9238-D52776E1B06F}" srcOrd="1" destOrd="0" presId="urn:microsoft.com/office/officeart/2005/8/layout/equation2"/>
    <dgm:cxn modelId="{F5CAC4D6-E255-4317-A46C-CCC61B294B95}" type="presParOf" srcId="{0F2271D0-77A6-487C-85B2-37031BF82A9C}" destId="{F4C6366C-2070-41DE-ABFD-AB117392D8A1}" srcOrd="0" destOrd="0" presId="urn:microsoft.com/office/officeart/2005/8/layout/equation2"/>
    <dgm:cxn modelId="{1F4C6ADE-C4B1-4063-B567-9FE536332AD7}" type="presParOf" srcId="{F4C6366C-2070-41DE-ABFD-AB117392D8A1}" destId="{7F92C27E-2163-4A2A-900B-4C2D44F860E1}" srcOrd="0" destOrd="0" presId="urn:microsoft.com/office/officeart/2005/8/layout/equation2"/>
    <dgm:cxn modelId="{8D6958C8-1D27-4202-8DC0-2D20A373CAAD}" type="presParOf" srcId="{F4C6366C-2070-41DE-ABFD-AB117392D8A1}" destId="{20D9895F-3E5A-4ADA-814D-F5FC02D3D865}" srcOrd="1" destOrd="0" presId="urn:microsoft.com/office/officeart/2005/8/layout/equation2"/>
    <dgm:cxn modelId="{07D938A9-3B78-4267-9356-3CF7171B7585}" type="presParOf" srcId="{F4C6366C-2070-41DE-ABFD-AB117392D8A1}" destId="{6A48C7E4-90D6-49DF-BDDD-828C417182AD}" srcOrd="2" destOrd="0" presId="urn:microsoft.com/office/officeart/2005/8/layout/equation2"/>
    <dgm:cxn modelId="{32E8FB72-16EB-40CD-819F-7D000975269C}" type="presParOf" srcId="{F4C6366C-2070-41DE-ABFD-AB117392D8A1}" destId="{972D3D35-BC3D-4E7E-86A2-86C546D1D32B}" srcOrd="3" destOrd="0" presId="urn:microsoft.com/office/officeart/2005/8/layout/equation2"/>
    <dgm:cxn modelId="{4C6011E8-4B7E-47EA-8221-4B12FDC0E4BE}" type="presParOf" srcId="{F4C6366C-2070-41DE-ABFD-AB117392D8A1}" destId="{F253E55E-9D3F-41F6-B0D9-4FF16D8C9367}" srcOrd="4" destOrd="0" presId="urn:microsoft.com/office/officeart/2005/8/layout/equation2"/>
    <dgm:cxn modelId="{CF28BB6C-FA3E-4F19-B247-D4D526ACB7BA}" type="presParOf" srcId="{F4C6366C-2070-41DE-ABFD-AB117392D8A1}" destId="{D0F2E931-6D69-4D1F-8057-44DFDE3BF608}" srcOrd="5" destOrd="0" presId="urn:microsoft.com/office/officeart/2005/8/layout/equation2"/>
    <dgm:cxn modelId="{F84FEB73-3838-49A7-AE1E-A256EB3CF3E3}" type="presParOf" srcId="{F4C6366C-2070-41DE-ABFD-AB117392D8A1}" destId="{19DCED48-74A3-4864-883F-81664B52DEAC}" srcOrd="6" destOrd="0" presId="urn:microsoft.com/office/officeart/2005/8/layout/equation2"/>
    <dgm:cxn modelId="{073EF577-CCDC-41CE-BC3C-E54946CBFBE4}" type="presParOf" srcId="{F4C6366C-2070-41DE-ABFD-AB117392D8A1}" destId="{BE1CE677-EAB0-4795-A3D6-D8EE35E5CD30}" srcOrd="7" destOrd="0" presId="urn:microsoft.com/office/officeart/2005/8/layout/equation2"/>
    <dgm:cxn modelId="{79904BF5-C528-4FE7-A5BC-0E5A57053990}" type="presParOf" srcId="{F4C6366C-2070-41DE-ABFD-AB117392D8A1}" destId="{38E19184-441E-4BA5-B996-6873D7B851F1}" srcOrd="8" destOrd="0" presId="urn:microsoft.com/office/officeart/2005/8/layout/equation2"/>
    <dgm:cxn modelId="{9C10EC6A-D815-4277-8C67-0AFCECB4D675}" type="presParOf" srcId="{0F2271D0-77A6-487C-85B2-37031BF82A9C}" destId="{875C2FA3-8419-4A3A-9DE6-E922078D89BB}" srcOrd="1" destOrd="0" presId="urn:microsoft.com/office/officeart/2005/8/layout/equation2"/>
    <dgm:cxn modelId="{FC93D8C3-EDAF-4B5B-B682-E993D7FE75BA}" type="presParOf" srcId="{875C2FA3-8419-4A3A-9DE6-E922078D89BB}" destId="{BB63E934-090D-4AB1-9238-D52776E1B06F}" srcOrd="0" destOrd="0" presId="urn:microsoft.com/office/officeart/2005/8/layout/equation2"/>
    <dgm:cxn modelId="{ECC34729-BFEA-4B39-8BE3-B13859E14D92}" type="presParOf" srcId="{0F2271D0-77A6-487C-85B2-37031BF82A9C}" destId="{178F2249-2E42-4104-A164-89F49A9C9474}" srcOrd="2" destOrd="0" presId="urn:microsoft.com/office/officeart/2005/8/layout/equation2"/>
  </dgm:cxnLst>
  <dgm:bg>
    <a:blipFill>
      <a:blip xmlns:r="http://schemas.openxmlformats.org/officeDocument/2006/relationships" r:embed="rId1">
        <a:alphaModFix amt="45000"/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FA603E-BD4C-40F8-8F17-047F5B81F90D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58EA9DD-DACB-4517-A21B-870C77F16BA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Доходная часть бюджета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D8BF15-7D47-43AC-A276-45B09B421022}" type="parTrans" cxnId="{0BBE5EB6-69CD-476B-BD31-CF6EC0076B24}">
      <dgm:prSet/>
      <dgm:spPr/>
      <dgm:t>
        <a:bodyPr/>
        <a:lstStyle/>
        <a:p>
          <a:endParaRPr lang="ru-RU"/>
        </a:p>
      </dgm:t>
    </dgm:pt>
    <dgm:pt modelId="{D17E9A14-FCE2-4B47-B739-A5E23B650BCC}" type="sibTrans" cxnId="{0BBE5EB6-69CD-476B-BD31-CF6EC0076B24}">
      <dgm:prSet/>
      <dgm:spPr/>
      <dgm:t>
        <a:bodyPr/>
        <a:lstStyle/>
        <a:p>
          <a:endParaRPr lang="ru-RU"/>
        </a:p>
      </dgm:t>
    </dgm:pt>
    <dgm:pt modelId="{93E398B3-8C9C-4C12-AECF-50D550F1C55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Источники покрытия дефицита бюджета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D8FE934-37B1-4733-B500-00F3FE44B9AD}" type="parTrans" cxnId="{E186A1B5-C742-4DA4-90C7-F8AD0796CB5D}">
      <dgm:prSet/>
      <dgm:spPr/>
      <dgm:t>
        <a:bodyPr/>
        <a:lstStyle/>
        <a:p>
          <a:endParaRPr lang="ru-RU"/>
        </a:p>
      </dgm:t>
    </dgm:pt>
    <dgm:pt modelId="{993B4CA9-C699-4DD6-B5FC-0309E8749BA0}" type="sibTrans" cxnId="{E186A1B5-C742-4DA4-90C7-F8AD0796CB5D}">
      <dgm:prSet/>
      <dgm:spPr/>
      <dgm:t>
        <a:bodyPr/>
        <a:lstStyle/>
        <a:p>
          <a:endParaRPr lang="ru-RU"/>
        </a:p>
      </dgm:t>
    </dgm:pt>
    <dgm:pt modelId="{04779515-77D7-4EC0-8676-2D19BB80452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Расходная часть бюджета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40F9B8-740B-40A2-850F-07DBCD30CC3E}" type="parTrans" cxnId="{116BBF55-A3B5-44BE-A0BF-A6397C2C9461}">
      <dgm:prSet/>
      <dgm:spPr/>
      <dgm:t>
        <a:bodyPr/>
        <a:lstStyle/>
        <a:p>
          <a:endParaRPr lang="ru-RU"/>
        </a:p>
      </dgm:t>
    </dgm:pt>
    <dgm:pt modelId="{66B77599-B12D-41B2-896D-AE04690F7941}" type="sibTrans" cxnId="{116BBF55-A3B5-44BE-A0BF-A6397C2C9461}">
      <dgm:prSet/>
      <dgm:spPr/>
      <dgm:t>
        <a:bodyPr/>
        <a:lstStyle/>
        <a:p>
          <a:endParaRPr lang="ru-RU"/>
        </a:p>
      </dgm:t>
    </dgm:pt>
    <dgm:pt modelId="{78E90BEF-731F-4F57-BCA5-AE61FD788AD0}" type="pres">
      <dgm:prSet presAssocID="{24FA603E-BD4C-40F8-8F17-047F5B81F90D}" presName="linearFlow" presStyleCnt="0">
        <dgm:presLayoutVars>
          <dgm:dir/>
          <dgm:resizeHandles val="exact"/>
        </dgm:presLayoutVars>
      </dgm:prSet>
      <dgm:spPr/>
    </dgm:pt>
    <dgm:pt modelId="{24F05AB1-EEDD-4024-B492-BB0B66E9E525}" type="pres">
      <dgm:prSet presAssocID="{A58EA9DD-DACB-4517-A21B-870C77F16BA9}" presName="node" presStyleLbl="node1" presStyleIdx="0" presStyleCnt="3" custLinFactNeighborX="-929" custLinFactNeighborY="-15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3E7C0-F05D-4CA0-A7A5-BE603AB1A544}" type="pres">
      <dgm:prSet presAssocID="{D17E9A14-FCE2-4B47-B739-A5E23B650BCC}" presName="spacerL" presStyleCnt="0"/>
      <dgm:spPr/>
    </dgm:pt>
    <dgm:pt modelId="{90025C91-3321-4772-A8E5-40872287C80B}" type="pres">
      <dgm:prSet presAssocID="{D17E9A14-FCE2-4B47-B739-A5E23B650BCC}" presName="sibTrans" presStyleLbl="sibTrans2D1" presStyleIdx="0" presStyleCnt="2" custLinFactNeighborX="-929" custLinFactNeighborY="-27240"/>
      <dgm:spPr/>
      <dgm:t>
        <a:bodyPr/>
        <a:lstStyle/>
        <a:p>
          <a:endParaRPr lang="ru-RU"/>
        </a:p>
      </dgm:t>
    </dgm:pt>
    <dgm:pt modelId="{A4F8A376-C01B-4C30-8DA8-D025A8DEF094}" type="pres">
      <dgm:prSet presAssocID="{D17E9A14-FCE2-4B47-B739-A5E23B650BCC}" presName="spacerR" presStyleCnt="0"/>
      <dgm:spPr/>
    </dgm:pt>
    <dgm:pt modelId="{DCEC014E-53C4-42F3-93D3-7D6D2A2F13EF}" type="pres">
      <dgm:prSet presAssocID="{93E398B3-8C9C-4C12-AECF-50D550F1C553}" presName="node" presStyleLbl="node1" presStyleIdx="1" presStyleCnt="3" custLinFactNeighborX="-27748" custLinFactNeighborY="-15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7BB89-29F4-47DF-897E-E2BF0470BA59}" type="pres">
      <dgm:prSet presAssocID="{993B4CA9-C699-4DD6-B5FC-0309E8749BA0}" presName="spacerL" presStyleCnt="0"/>
      <dgm:spPr/>
    </dgm:pt>
    <dgm:pt modelId="{AEDDC25C-7718-41EA-B4B9-9C4CE6736807}" type="pres">
      <dgm:prSet presAssocID="{993B4CA9-C699-4DD6-B5FC-0309E8749BA0}" presName="sibTrans" presStyleLbl="sibTrans2D1" presStyleIdx="1" presStyleCnt="2" custLinFactNeighborX="-32953" custLinFactNeighborY="-27240"/>
      <dgm:spPr/>
      <dgm:t>
        <a:bodyPr/>
        <a:lstStyle/>
        <a:p>
          <a:endParaRPr lang="ru-RU"/>
        </a:p>
      </dgm:t>
    </dgm:pt>
    <dgm:pt modelId="{7C543E8D-D339-416A-A78C-DA94C01598E3}" type="pres">
      <dgm:prSet presAssocID="{993B4CA9-C699-4DD6-B5FC-0309E8749BA0}" presName="spacerR" presStyleCnt="0"/>
      <dgm:spPr/>
    </dgm:pt>
    <dgm:pt modelId="{C1F7FBC8-70B2-4A14-9154-EF01DFE9BF2D}" type="pres">
      <dgm:prSet presAssocID="{04779515-77D7-4EC0-8676-2D19BB80452C}" presName="node" presStyleLbl="node1" presStyleIdx="2" presStyleCnt="3" custLinFactNeighborX="-32953" custLinFactNeighborY="-15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F9821-5890-4046-98C6-E6A6B87C6ABD}" type="presOf" srcId="{93E398B3-8C9C-4C12-AECF-50D550F1C553}" destId="{DCEC014E-53C4-42F3-93D3-7D6D2A2F13EF}" srcOrd="0" destOrd="0" presId="urn:microsoft.com/office/officeart/2005/8/layout/equation1"/>
    <dgm:cxn modelId="{E186A1B5-C742-4DA4-90C7-F8AD0796CB5D}" srcId="{24FA603E-BD4C-40F8-8F17-047F5B81F90D}" destId="{93E398B3-8C9C-4C12-AECF-50D550F1C553}" srcOrd="1" destOrd="0" parTransId="{ED8FE934-37B1-4733-B500-00F3FE44B9AD}" sibTransId="{993B4CA9-C699-4DD6-B5FC-0309E8749BA0}"/>
    <dgm:cxn modelId="{C4FECD62-232C-4745-A7C0-2FC816398354}" type="presOf" srcId="{04779515-77D7-4EC0-8676-2D19BB80452C}" destId="{C1F7FBC8-70B2-4A14-9154-EF01DFE9BF2D}" srcOrd="0" destOrd="0" presId="urn:microsoft.com/office/officeart/2005/8/layout/equation1"/>
    <dgm:cxn modelId="{7C6C0C4C-F7DF-40D7-9497-6ABC7C4A44F0}" type="presOf" srcId="{A58EA9DD-DACB-4517-A21B-870C77F16BA9}" destId="{24F05AB1-EEDD-4024-B492-BB0B66E9E525}" srcOrd="0" destOrd="0" presId="urn:microsoft.com/office/officeart/2005/8/layout/equation1"/>
    <dgm:cxn modelId="{62AE5302-A3D2-45CB-889A-3DBEAAD70CE9}" type="presOf" srcId="{24FA603E-BD4C-40F8-8F17-047F5B81F90D}" destId="{78E90BEF-731F-4F57-BCA5-AE61FD788AD0}" srcOrd="0" destOrd="0" presId="urn:microsoft.com/office/officeart/2005/8/layout/equation1"/>
    <dgm:cxn modelId="{0BBE5EB6-69CD-476B-BD31-CF6EC0076B24}" srcId="{24FA603E-BD4C-40F8-8F17-047F5B81F90D}" destId="{A58EA9DD-DACB-4517-A21B-870C77F16BA9}" srcOrd="0" destOrd="0" parTransId="{53D8BF15-7D47-43AC-A276-45B09B421022}" sibTransId="{D17E9A14-FCE2-4B47-B739-A5E23B650BCC}"/>
    <dgm:cxn modelId="{62AF683F-8D91-4B02-97FD-A75A1C723150}" type="presOf" srcId="{993B4CA9-C699-4DD6-B5FC-0309E8749BA0}" destId="{AEDDC25C-7718-41EA-B4B9-9C4CE6736807}" srcOrd="0" destOrd="0" presId="urn:microsoft.com/office/officeart/2005/8/layout/equation1"/>
    <dgm:cxn modelId="{686EE1E6-A7D5-4D9C-B413-646BDCFA55F9}" type="presOf" srcId="{D17E9A14-FCE2-4B47-B739-A5E23B650BCC}" destId="{90025C91-3321-4772-A8E5-40872287C80B}" srcOrd="0" destOrd="0" presId="urn:microsoft.com/office/officeart/2005/8/layout/equation1"/>
    <dgm:cxn modelId="{116BBF55-A3B5-44BE-A0BF-A6397C2C9461}" srcId="{24FA603E-BD4C-40F8-8F17-047F5B81F90D}" destId="{04779515-77D7-4EC0-8676-2D19BB80452C}" srcOrd="2" destOrd="0" parTransId="{8E40F9B8-740B-40A2-850F-07DBCD30CC3E}" sibTransId="{66B77599-B12D-41B2-896D-AE04690F7941}"/>
    <dgm:cxn modelId="{29AD4887-72B2-40BA-B43A-A1A4A9F92124}" type="presParOf" srcId="{78E90BEF-731F-4F57-BCA5-AE61FD788AD0}" destId="{24F05AB1-EEDD-4024-B492-BB0B66E9E525}" srcOrd="0" destOrd="0" presId="urn:microsoft.com/office/officeart/2005/8/layout/equation1"/>
    <dgm:cxn modelId="{011EE1E8-100A-4CFF-B10A-EF6AB02CD31D}" type="presParOf" srcId="{78E90BEF-731F-4F57-BCA5-AE61FD788AD0}" destId="{4B43E7C0-F05D-4CA0-A7A5-BE603AB1A544}" srcOrd="1" destOrd="0" presId="urn:microsoft.com/office/officeart/2005/8/layout/equation1"/>
    <dgm:cxn modelId="{2EBA37F4-B1E1-4C2E-8FFE-6D532D18A421}" type="presParOf" srcId="{78E90BEF-731F-4F57-BCA5-AE61FD788AD0}" destId="{90025C91-3321-4772-A8E5-40872287C80B}" srcOrd="2" destOrd="0" presId="urn:microsoft.com/office/officeart/2005/8/layout/equation1"/>
    <dgm:cxn modelId="{12E03C35-5603-43B0-A1F6-70CFAE227D1F}" type="presParOf" srcId="{78E90BEF-731F-4F57-BCA5-AE61FD788AD0}" destId="{A4F8A376-C01B-4C30-8DA8-D025A8DEF094}" srcOrd="3" destOrd="0" presId="urn:microsoft.com/office/officeart/2005/8/layout/equation1"/>
    <dgm:cxn modelId="{EBAE8DD4-40EB-478D-9529-6E86194EB42E}" type="presParOf" srcId="{78E90BEF-731F-4F57-BCA5-AE61FD788AD0}" destId="{DCEC014E-53C4-42F3-93D3-7D6D2A2F13EF}" srcOrd="4" destOrd="0" presId="urn:microsoft.com/office/officeart/2005/8/layout/equation1"/>
    <dgm:cxn modelId="{F5ED466F-16BE-460A-930F-E33832B3FAC3}" type="presParOf" srcId="{78E90BEF-731F-4F57-BCA5-AE61FD788AD0}" destId="{2D77BB89-29F4-47DF-897E-E2BF0470BA59}" srcOrd="5" destOrd="0" presId="urn:microsoft.com/office/officeart/2005/8/layout/equation1"/>
    <dgm:cxn modelId="{D4C5E764-10D8-45CC-972D-D5E5FE8F0EA3}" type="presParOf" srcId="{78E90BEF-731F-4F57-BCA5-AE61FD788AD0}" destId="{AEDDC25C-7718-41EA-B4B9-9C4CE6736807}" srcOrd="6" destOrd="0" presId="urn:microsoft.com/office/officeart/2005/8/layout/equation1"/>
    <dgm:cxn modelId="{D7FA59A8-1934-41FA-B705-8F3DFCF60340}" type="presParOf" srcId="{78E90BEF-731F-4F57-BCA5-AE61FD788AD0}" destId="{7C543E8D-D339-416A-A78C-DA94C01598E3}" srcOrd="7" destOrd="0" presId="urn:microsoft.com/office/officeart/2005/8/layout/equation1"/>
    <dgm:cxn modelId="{AC88B43A-6897-4EEE-8174-B9D422288933}" type="presParOf" srcId="{78E90BEF-731F-4F57-BCA5-AE61FD788AD0}" destId="{C1F7FBC8-70B2-4A14-9154-EF01DFE9BF2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2D5396-14A3-4988-9192-BFB8CC288D8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7949D-CF55-4DD0-B79F-EF473B6AE89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41BE474-7DEE-4C17-83B6-7A58F184C4AD}" type="parTrans" cxnId="{2EA7D557-931C-4F7D-A6F0-A936CA4B3F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879D14-1908-45A3-BAB6-97D256E8ED7B}" type="sibTrans" cxnId="{2EA7D557-931C-4F7D-A6F0-A936CA4B3F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F9F742-834E-463E-AA2A-D3F2AB34D59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070AA0-4302-4436-B842-6A36036CE16D}" type="parTrans" cxnId="{92D2419B-09AC-4EAA-A193-E293152A72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9180CD-3ACC-42F9-AB54-B95EE08C8798}" type="sibTrans" cxnId="{92D2419B-09AC-4EAA-A193-E293152A72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156A02-1CA1-4C37-8059-444F38A2B2B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Безвозмездные поступления из других уровней бюджетной системы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72043E-9FB7-46C3-8193-F8F2F0C467C0}" type="parTrans" cxnId="{A7D4298E-3A87-4B71-B4F3-98421D41F1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CFB4075-447D-4F11-8B46-77AF845EC1D1}" type="sibTrans" cxnId="{A7D4298E-3A87-4B71-B4F3-98421D41F1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B63C42-F455-4C92-A077-4B834C166EF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Доходная часть бюджета МО Гулькевичский район на 2015 год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BBCAE0-CEA7-4F6C-993F-1293BA92FF8E}" type="parTrans" cxnId="{0D17C71E-8073-40CA-9DA8-AC63395F27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2125F1-6F2B-4A7C-A5BC-62E43AB96956}" type="sibTrans" cxnId="{0D17C71E-8073-40CA-9DA8-AC63395F27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8E5B700-B536-4FD4-BE2A-0D5C25BB386F}" type="pres">
      <dgm:prSet presAssocID="{502D5396-14A3-4988-9192-BFB8CC288D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5D3AB-5007-42BF-983E-AFD603D6945B}" type="pres">
      <dgm:prSet presAssocID="{502D5396-14A3-4988-9192-BFB8CC288D8E}" presName="ellipse" presStyleLbl="trBgShp" presStyleIdx="0" presStyleCnt="1"/>
      <dgm:spPr/>
    </dgm:pt>
    <dgm:pt modelId="{01E1604A-101A-4B41-A924-786ED2BBA64E}" type="pres">
      <dgm:prSet presAssocID="{502D5396-14A3-4988-9192-BFB8CC288D8E}" presName="arrow1" presStyleLbl="fgShp" presStyleIdx="0" presStyleCnt="1"/>
      <dgm:spPr/>
    </dgm:pt>
    <dgm:pt modelId="{66CF6FA0-98F1-44D6-9602-44CDDFDE2E81}" type="pres">
      <dgm:prSet presAssocID="{502D5396-14A3-4988-9192-BFB8CC288D8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74099-90EC-431E-8396-453793F92BBB}" type="pres">
      <dgm:prSet presAssocID="{D2F9F742-834E-463E-AA2A-D3F2AB34D59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B822-616E-4C79-9B34-42720DE5DB72}" type="pres">
      <dgm:prSet presAssocID="{09156A02-1CA1-4C37-8059-444F38A2B2B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01E1-2475-45A7-B00F-B5F1E4EB5934}" type="pres">
      <dgm:prSet presAssocID="{36B63C42-F455-4C92-A077-4B834C166EF2}" presName="item3" presStyleLbl="node1" presStyleIdx="2" presStyleCnt="3" custLinFactNeighborX="-2002" custLinFactNeighborY="-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59550-8AD6-4370-83A5-02FF76CEA1E9}" type="pres">
      <dgm:prSet presAssocID="{502D5396-14A3-4988-9192-BFB8CC288D8E}" presName="funnel" presStyleLbl="trAlignAcc1" presStyleIdx="0" presStyleCnt="1" custScaleX="102216" custScaleY="114626"/>
      <dgm:spPr/>
      <dgm:t>
        <a:bodyPr/>
        <a:lstStyle/>
        <a:p>
          <a:endParaRPr lang="ru-RU"/>
        </a:p>
      </dgm:t>
    </dgm:pt>
  </dgm:ptLst>
  <dgm:cxnLst>
    <dgm:cxn modelId="{A7D4298E-3A87-4B71-B4F3-98421D41F109}" srcId="{502D5396-14A3-4988-9192-BFB8CC288D8E}" destId="{09156A02-1CA1-4C37-8059-444F38A2B2B2}" srcOrd="2" destOrd="0" parTransId="{DB72043E-9FB7-46C3-8193-F8F2F0C467C0}" sibTransId="{6CFB4075-447D-4F11-8B46-77AF845EC1D1}"/>
    <dgm:cxn modelId="{57E022AC-4170-4EA6-9F8C-0490314674C8}" type="presOf" srcId="{502D5396-14A3-4988-9192-BFB8CC288D8E}" destId="{08E5B700-B536-4FD4-BE2A-0D5C25BB386F}" srcOrd="0" destOrd="0" presId="urn:microsoft.com/office/officeart/2005/8/layout/funnel1"/>
    <dgm:cxn modelId="{2EA7D557-931C-4F7D-A6F0-A936CA4B3F7D}" srcId="{502D5396-14A3-4988-9192-BFB8CC288D8E}" destId="{DD17949D-CF55-4DD0-B79F-EF473B6AE89C}" srcOrd="0" destOrd="0" parTransId="{F41BE474-7DEE-4C17-83B6-7A58F184C4AD}" sibTransId="{DB879D14-1908-45A3-BAB6-97D256E8ED7B}"/>
    <dgm:cxn modelId="{0D17C71E-8073-40CA-9DA8-AC63395F2702}" srcId="{502D5396-14A3-4988-9192-BFB8CC288D8E}" destId="{36B63C42-F455-4C92-A077-4B834C166EF2}" srcOrd="3" destOrd="0" parTransId="{25BBCAE0-CEA7-4F6C-993F-1293BA92FF8E}" sibTransId="{C42125F1-6F2B-4A7C-A5BC-62E43AB96956}"/>
    <dgm:cxn modelId="{AF4A4533-247E-49D0-9EA0-8FF7DE7559D3}" type="presOf" srcId="{D2F9F742-834E-463E-AA2A-D3F2AB34D593}" destId="{C2E6B822-616E-4C79-9B34-42720DE5DB72}" srcOrd="0" destOrd="0" presId="urn:microsoft.com/office/officeart/2005/8/layout/funnel1"/>
    <dgm:cxn modelId="{7F8D2D36-C2B3-44C5-9CA4-D19C4D0D81B2}" type="presOf" srcId="{DD17949D-CF55-4DD0-B79F-EF473B6AE89C}" destId="{A9B501E1-2475-45A7-B00F-B5F1E4EB5934}" srcOrd="0" destOrd="0" presId="urn:microsoft.com/office/officeart/2005/8/layout/funnel1"/>
    <dgm:cxn modelId="{4A521321-D48C-4AAB-A346-E721EA18BC85}" type="presOf" srcId="{09156A02-1CA1-4C37-8059-444F38A2B2B2}" destId="{AC474099-90EC-431E-8396-453793F92BBB}" srcOrd="0" destOrd="0" presId="urn:microsoft.com/office/officeart/2005/8/layout/funnel1"/>
    <dgm:cxn modelId="{C6B696C9-1C5A-45E4-8D73-DF0A9E623AF7}" type="presOf" srcId="{36B63C42-F455-4C92-A077-4B834C166EF2}" destId="{66CF6FA0-98F1-44D6-9602-44CDDFDE2E81}" srcOrd="0" destOrd="0" presId="urn:microsoft.com/office/officeart/2005/8/layout/funnel1"/>
    <dgm:cxn modelId="{92D2419B-09AC-4EAA-A193-E293152A7273}" srcId="{502D5396-14A3-4988-9192-BFB8CC288D8E}" destId="{D2F9F742-834E-463E-AA2A-D3F2AB34D593}" srcOrd="1" destOrd="0" parTransId="{D3070AA0-4302-4436-B842-6A36036CE16D}" sibTransId="{EC9180CD-3ACC-42F9-AB54-B95EE08C8798}"/>
    <dgm:cxn modelId="{8E537921-A1F2-4DD3-A041-8E921C1A53BE}" type="presParOf" srcId="{08E5B700-B536-4FD4-BE2A-0D5C25BB386F}" destId="{7145D3AB-5007-42BF-983E-AFD603D6945B}" srcOrd="0" destOrd="0" presId="urn:microsoft.com/office/officeart/2005/8/layout/funnel1"/>
    <dgm:cxn modelId="{7A7A140A-0ADA-492A-9177-C121DEF38408}" type="presParOf" srcId="{08E5B700-B536-4FD4-BE2A-0D5C25BB386F}" destId="{01E1604A-101A-4B41-A924-786ED2BBA64E}" srcOrd="1" destOrd="0" presId="urn:microsoft.com/office/officeart/2005/8/layout/funnel1"/>
    <dgm:cxn modelId="{FE8D1A89-6580-46CC-8362-B0828847997D}" type="presParOf" srcId="{08E5B700-B536-4FD4-BE2A-0D5C25BB386F}" destId="{66CF6FA0-98F1-44D6-9602-44CDDFDE2E81}" srcOrd="2" destOrd="0" presId="urn:microsoft.com/office/officeart/2005/8/layout/funnel1"/>
    <dgm:cxn modelId="{EE5B2878-478A-43D1-931B-4F7E04FE468F}" type="presParOf" srcId="{08E5B700-B536-4FD4-BE2A-0D5C25BB386F}" destId="{AC474099-90EC-431E-8396-453793F92BBB}" srcOrd="3" destOrd="0" presId="urn:microsoft.com/office/officeart/2005/8/layout/funnel1"/>
    <dgm:cxn modelId="{D67B254E-FA99-43E7-B97C-11FF4D62CF8A}" type="presParOf" srcId="{08E5B700-B536-4FD4-BE2A-0D5C25BB386F}" destId="{C2E6B822-616E-4C79-9B34-42720DE5DB72}" srcOrd="4" destOrd="0" presId="urn:microsoft.com/office/officeart/2005/8/layout/funnel1"/>
    <dgm:cxn modelId="{7C28C755-0B8C-4EDE-A98E-4C2207E48EDD}" type="presParOf" srcId="{08E5B700-B536-4FD4-BE2A-0D5C25BB386F}" destId="{A9B501E1-2475-45A7-B00F-B5F1E4EB5934}" srcOrd="5" destOrd="0" presId="urn:microsoft.com/office/officeart/2005/8/layout/funnel1"/>
    <dgm:cxn modelId="{35A3BEBB-F04B-42F6-8CE1-6E5DCDA9531B}" type="presParOf" srcId="{08E5B700-B536-4FD4-BE2A-0D5C25BB386F}" destId="{84859550-8AD6-4370-83A5-02FF76CEA1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0CD9FC-617C-41B4-BCB4-24EE55D8BEF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BF811F-10E8-4A15-BBC4-B21AB64D541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897171-0109-465E-B865-2B4F4294FA9F}" type="parTrans" cxnId="{7EFBE369-BEB7-495F-B9E7-B8F7824091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EAFD8E-1593-42C7-9376-02FD64833690}" type="sibTrans" cxnId="{7EFBE369-BEB7-495F-B9E7-B8F7824091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035FE5-7B84-4D11-8223-6AFFB41A6D2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прибыль организаций, налог на доходы физических лиц, единый налог на вменённый доход, единый сельскохозяйственный налог, акцизы на нефтепродукты, государственная пошлина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473A57-8C5F-42EA-9A18-39BEE21FF9C4}" type="parTrans" cxnId="{D90FF2E1-4449-4228-B3BD-A964455EBC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D85180-7954-43BB-8668-5CBACE813FE6}" type="sibTrans" cxnId="{D90FF2E1-4449-4228-B3BD-A964455EBC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45D59B-5CC0-42A3-BDF0-7FC3320ABB0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E16F96-7663-49A6-BD5C-AFDCBBB78578}" type="parTrans" cxnId="{E2656AB8-D48F-45EF-9BB6-75B4740BFA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E637AA-EDFC-43A1-8892-B9D0F5E9F245}" type="sibTrans" cxnId="{E2656AB8-D48F-45EF-9BB6-75B4740BFA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4AB755-679C-4286-BD0D-5C9C9F1BC7F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имущества, штрафы, продажа муниципального имущества, доходы от оказания платных услуг, плата за негативное воздействие на окружающую среду, платежи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МУПов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82200E-D9D3-4CF3-B362-6F2D7F62B2B6}" type="parTrans" cxnId="{BF5F4F29-BBFF-486F-AA7A-A2112B0BF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951338-E5EB-444A-8DA1-3CF67C3E259E}" type="sibTrans" cxnId="{BF5F4F29-BBFF-486F-AA7A-A2112B0BF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6BB8A-5E14-4CFB-B646-472B75AF011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Безмозмездные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поступления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B32576-1F1B-4BF3-888C-1BA70BEDE566}" type="parTrans" cxnId="{40095396-8DF0-45B4-BD80-FFBA1C7DF9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95D6F5-A802-4DE3-B557-820B8AC8037D}" type="sibTrans" cxnId="{40095396-8DF0-45B4-BD80-FFBA1C7DF9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765718E-B35B-479C-904C-6A5182540A7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дотации, субвенции, субсидии, иные межбюджетные трансферты, прочие безвозмездные поступления, доходы от возвратов остатков субсидий и субвенций прошлых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47062F-7715-4A84-BC24-DE1E93C7E790}" type="parTrans" cxnId="{A10C3653-319A-4327-A0DF-2DB81B343D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194B86-FBAC-4EF7-8584-910B2FBA8D8F}" type="sibTrans" cxnId="{A10C3653-319A-4327-A0DF-2DB81B343D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78A10A1-0590-42AB-8749-A50AC3D88E67}" type="pres">
      <dgm:prSet presAssocID="{CA0CD9FC-617C-41B4-BCB4-24EE55D8BE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5D705-1063-4E74-8CA4-25AC1AF099D2}" type="pres">
      <dgm:prSet presAssocID="{A1BF811F-10E8-4A15-BBC4-B21AB64D541A}" presName="composite" presStyleCnt="0"/>
      <dgm:spPr/>
    </dgm:pt>
    <dgm:pt modelId="{5EBA3C99-B358-46D2-80B0-4656E783D90C}" type="pres">
      <dgm:prSet presAssocID="{A1BF811F-10E8-4A15-BBC4-B21AB64D54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1D760-4258-4243-870E-B75CA131ED95}" type="pres">
      <dgm:prSet presAssocID="{A1BF811F-10E8-4A15-BBC4-B21AB64D541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64D64-5818-4194-946D-9064DB1392C2}" type="pres">
      <dgm:prSet presAssocID="{02EAFD8E-1593-42C7-9376-02FD64833690}" presName="sp" presStyleCnt="0"/>
      <dgm:spPr/>
    </dgm:pt>
    <dgm:pt modelId="{182F1280-B937-437F-A7F3-458A8E52E5AF}" type="pres">
      <dgm:prSet presAssocID="{2B45D59B-5CC0-42A3-BDF0-7FC3320ABB09}" presName="composite" presStyleCnt="0"/>
      <dgm:spPr/>
    </dgm:pt>
    <dgm:pt modelId="{A2CFEFE9-7521-41A3-8C40-3F7129EA4A9D}" type="pres">
      <dgm:prSet presAssocID="{2B45D59B-5CC0-42A3-BDF0-7FC3320ABB0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9A28B-B6A2-4229-B4B2-6D7E45F21110}" type="pres">
      <dgm:prSet presAssocID="{2B45D59B-5CC0-42A3-BDF0-7FC3320ABB0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5502F-F6E6-4F9A-A525-36092757A518}" type="pres">
      <dgm:prSet presAssocID="{9CE637AA-EDFC-43A1-8892-B9D0F5E9F245}" presName="sp" presStyleCnt="0"/>
      <dgm:spPr/>
    </dgm:pt>
    <dgm:pt modelId="{7BDBE72E-F7DF-40C6-A8E9-A7DD9EEEE338}" type="pres">
      <dgm:prSet presAssocID="{9646BB8A-5E14-4CFB-B646-472B75AF011C}" presName="composite" presStyleCnt="0"/>
      <dgm:spPr/>
    </dgm:pt>
    <dgm:pt modelId="{8D5FE20F-556C-4709-BB95-BEFFB64E2CD5}" type="pres">
      <dgm:prSet presAssocID="{9646BB8A-5E14-4CFB-B646-472B75AF01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8B2D4-5166-4982-BD3E-B32D93428E41}" type="pres">
      <dgm:prSet presAssocID="{9646BB8A-5E14-4CFB-B646-472B75AF01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95396-8DF0-45B4-BD80-FFBA1C7DF983}" srcId="{CA0CD9FC-617C-41B4-BCB4-24EE55D8BEF9}" destId="{9646BB8A-5E14-4CFB-B646-472B75AF011C}" srcOrd="2" destOrd="0" parTransId="{48B32576-1F1B-4BF3-888C-1BA70BEDE566}" sibTransId="{2E95D6F5-A802-4DE3-B557-820B8AC8037D}"/>
    <dgm:cxn modelId="{A10C3653-319A-4327-A0DF-2DB81B343DB8}" srcId="{9646BB8A-5E14-4CFB-B646-472B75AF011C}" destId="{6765718E-B35B-479C-904C-6A5182540A78}" srcOrd="0" destOrd="0" parTransId="{DA47062F-7715-4A84-BC24-DE1E93C7E790}" sibTransId="{AE194B86-FBAC-4EF7-8584-910B2FBA8D8F}"/>
    <dgm:cxn modelId="{E2656AB8-D48F-45EF-9BB6-75B4740BFA5F}" srcId="{CA0CD9FC-617C-41B4-BCB4-24EE55D8BEF9}" destId="{2B45D59B-5CC0-42A3-BDF0-7FC3320ABB09}" srcOrd="1" destOrd="0" parTransId="{7EE16F96-7663-49A6-BD5C-AFDCBBB78578}" sibTransId="{9CE637AA-EDFC-43A1-8892-B9D0F5E9F245}"/>
    <dgm:cxn modelId="{D90FF2E1-4449-4228-B3BD-A964455EBC14}" srcId="{A1BF811F-10E8-4A15-BBC4-B21AB64D541A}" destId="{14035FE5-7B84-4D11-8223-6AFFB41A6D29}" srcOrd="0" destOrd="0" parTransId="{41473A57-8C5F-42EA-9A18-39BEE21FF9C4}" sibTransId="{10D85180-7954-43BB-8668-5CBACE813FE6}"/>
    <dgm:cxn modelId="{FACA7EC3-2737-4BF6-8FE9-AF82B3E2283D}" type="presOf" srcId="{2B45D59B-5CC0-42A3-BDF0-7FC3320ABB09}" destId="{A2CFEFE9-7521-41A3-8C40-3F7129EA4A9D}" srcOrd="0" destOrd="0" presId="urn:microsoft.com/office/officeart/2005/8/layout/chevron2"/>
    <dgm:cxn modelId="{208E3268-9E31-431C-99F5-2053E461D470}" type="presOf" srcId="{CA0CD9FC-617C-41B4-BCB4-24EE55D8BEF9}" destId="{178A10A1-0590-42AB-8749-A50AC3D88E67}" srcOrd="0" destOrd="0" presId="urn:microsoft.com/office/officeart/2005/8/layout/chevron2"/>
    <dgm:cxn modelId="{BF5F4F29-BBFF-486F-AA7A-A2112B0BF4FB}" srcId="{2B45D59B-5CC0-42A3-BDF0-7FC3320ABB09}" destId="{B64AB755-679C-4286-BD0D-5C9C9F1BC7FC}" srcOrd="0" destOrd="0" parTransId="{D482200E-D9D3-4CF3-B362-6F2D7F62B2B6}" sibTransId="{45951338-E5EB-444A-8DA1-3CF67C3E259E}"/>
    <dgm:cxn modelId="{2C7E3503-B721-41E2-84AC-0C717AE40403}" type="presOf" srcId="{9646BB8A-5E14-4CFB-B646-472B75AF011C}" destId="{8D5FE20F-556C-4709-BB95-BEFFB64E2CD5}" srcOrd="0" destOrd="0" presId="urn:microsoft.com/office/officeart/2005/8/layout/chevron2"/>
    <dgm:cxn modelId="{50070438-5521-4024-8B87-8919F19C6D47}" type="presOf" srcId="{A1BF811F-10E8-4A15-BBC4-B21AB64D541A}" destId="{5EBA3C99-B358-46D2-80B0-4656E783D90C}" srcOrd="0" destOrd="0" presId="urn:microsoft.com/office/officeart/2005/8/layout/chevron2"/>
    <dgm:cxn modelId="{F94FC36A-0B2E-4071-B1F0-B1C28DA43BA4}" type="presOf" srcId="{14035FE5-7B84-4D11-8223-6AFFB41A6D29}" destId="{F0C1D760-4258-4243-870E-B75CA131ED95}" srcOrd="0" destOrd="0" presId="urn:microsoft.com/office/officeart/2005/8/layout/chevron2"/>
    <dgm:cxn modelId="{66257BA9-39CC-47DD-A66C-604017711A0F}" type="presOf" srcId="{6765718E-B35B-479C-904C-6A5182540A78}" destId="{82B8B2D4-5166-4982-BD3E-B32D93428E41}" srcOrd="0" destOrd="0" presId="urn:microsoft.com/office/officeart/2005/8/layout/chevron2"/>
    <dgm:cxn modelId="{487A638B-CDDC-40C7-A34A-A80332FD4F72}" type="presOf" srcId="{B64AB755-679C-4286-BD0D-5C9C9F1BC7FC}" destId="{1839A28B-B6A2-4229-B4B2-6D7E45F21110}" srcOrd="0" destOrd="0" presId="urn:microsoft.com/office/officeart/2005/8/layout/chevron2"/>
    <dgm:cxn modelId="{7EFBE369-BEB7-495F-B9E7-B8F7824091FF}" srcId="{CA0CD9FC-617C-41B4-BCB4-24EE55D8BEF9}" destId="{A1BF811F-10E8-4A15-BBC4-B21AB64D541A}" srcOrd="0" destOrd="0" parTransId="{48897171-0109-465E-B865-2B4F4294FA9F}" sibTransId="{02EAFD8E-1593-42C7-9376-02FD64833690}"/>
    <dgm:cxn modelId="{5364AFD4-35D3-4F0F-BBA1-ADD0FEFC6733}" type="presParOf" srcId="{178A10A1-0590-42AB-8749-A50AC3D88E67}" destId="{4695D705-1063-4E74-8CA4-25AC1AF099D2}" srcOrd="0" destOrd="0" presId="urn:microsoft.com/office/officeart/2005/8/layout/chevron2"/>
    <dgm:cxn modelId="{7DF85E4D-4052-4B82-85BE-890F1E619B76}" type="presParOf" srcId="{4695D705-1063-4E74-8CA4-25AC1AF099D2}" destId="{5EBA3C99-B358-46D2-80B0-4656E783D90C}" srcOrd="0" destOrd="0" presId="urn:microsoft.com/office/officeart/2005/8/layout/chevron2"/>
    <dgm:cxn modelId="{DAA4836E-68DF-40C2-A821-76CB56F2626F}" type="presParOf" srcId="{4695D705-1063-4E74-8CA4-25AC1AF099D2}" destId="{F0C1D760-4258-4243-870E-B75CA131ED95}" srcOrd="1" destOrd="0" presId="urn:microsoft.com/office/officeart/2005/8/layout/chevron2"/>
    <dgm:cxn modelId="{B03DBF18-E67D-45AC-9EDD-D39076DDB835}" type="presParOf" srcId="{178A10A1-0590-42AB-8749-A50AC3D88E67}" destId="{C4164D64-5818-4194-946D-9064DB1392C2}" srcOrd="1" destOrd="0" presId="urn:microsoft.com/office/officeart/2005/8/layout/chevron2"/>
    <dgm:cxn modelId="{ED3B82DB-BA00-44CA-932D-3C0C082CD958}" type="presParOf" srcId="{178A10A1-0590-42AB-8749-A50AC3D88E67}" destId="{182F1280-B937-437F-A7F3-458A8E52E5AF}" srcOrd="2" destOrd="0" presId="urn:microsoft.com/office/officeart/2005/8/layout/chevron2"/>
    <dgm:cxn modelId="{3C9DDDA2-95D1-45BF-B141-B760A5312323}" type="presParOf" srcId="{182F1280-B937-437F-A7F3-458A8E52E5AF}" destId="{A2CFEFE9-7521-41A3-8C40-3F7129EA4A9D}" srcOrd="0" destOrd="0" presId="urn:microsoft.com/office/officeart/2005/8/layout/chevron2"/>
    <dgm:cxn modelId="{9C88FADF-83ED-4CA2-8BE1-E32EA28C71CE}" type="presParOf" srcId="{182F1280-B937-437F-A7F3-458A8E52E5AF}" destId="{1839A28B-B6A2-4229-B4B2-6D7E45F21110}" srcOrd="1" destOrd="0" presId="urn:microsoft.com/office/officeart/2005/8/layout/chevron2"/>
    <dgm:cxn modelId="{C55E2957-814E-4540-9E7C-51AC84FB8A81}" type="presParOf" srcId="{178A10A1-0590-42AB-8749-A50AC3D88E67}" destId="{B775502F-F6E6-4F9A-A525-36092757A518}" srcOrd="3" destOrd="0" presId="urn:microsoft.com/office/officeart/2005/8/layout/chevron2"/>
    <dgm:cxn modelId="{889B04B5-6BFF-419B-93D2-B66E92B7B9F0}" type="presParOf" srcId="{178A10A1-0590-42AB-8749-A50AC3D88E67}" destId="{7BDBE72E-F7DF-40C6-A8E9-A7DD9EEEE338}" srcOrd="4" destOrd="0" presId="urn:microsoft.com/office/officeart/2005/8/layout/chevron2"/>
    <dgm:cxn modelId="{C9C25853-9838-4010-BF47-02867CE28216}" type="presParOf" srcId="{7BDBE72E-F7DF-40C6-A8E9-A7DD9EEEE338}" destId="{8D5FE20F-556C-4709-BB95-BEFFB64E2CD5}" srcOrd="0" destOrd="0" presId="urn:microsoft.com/office/officeart/2005/8/layout/chevron2"/>
    <dgm:cxn modelId="{BBA488ED-9FEB-43D4-9C4D-5D31953F3976}" type="presParOf" srcId="{7BDBE72E-F7DF-40C6-A8E9-A7DD9EEEE338}" destId="{82B8B2D4-5166-4982-BD3E-B32D93428E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EF0587-3D01-4B73-A6F8-E614788E697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9A8D0-582F-4D93-AC59-3AC13244AB5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НДФЛ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C4E66A8-2BF6-433F-8ADC-1AC3CA1DEBD8}" type="parTrans" cxnId="{5C79899E-52D5-4D85-AE49-F5E2D25DB50B}">
      <dgm:prSet/>
      <dgm:spPr/>
      <dgm:t>
        <a:bodyPr/>
        <a:lstStyle/>
        <a:p>
          <a:endParaRPr lang="ru-RU"/>
        </a:p>
      </dgm:t>
    </dgm:pt>
    <dgm:pt modelId="{118B5CF8-12B5-4793-80A8-DE95C691532E}" type="sibTrans" cxnId="{5C79899E-52D5-4D85-AE49-F5E2D25DB50B}">
      <dgm:prSet/>
      <dgm:spPr/>
      <dgm:t>
        <a:bodyPr/>
        <a:lstStyle/>
        <a:p>
          <a:endParaRPr lang="ru-RU"/>
        </a:p>
      </dgm:t>
    </dgm:pt>
    <dgm:pt modelId="{C7A309D2-35BD-4F09-AB8B-64B75B2C7B8D}">
      <dgm:prSet phldrT="[Текст]"/>
      <dgm:spPr/>
      <dgm:t>
        <a:bodyPr/>
        <a:lstStyle/>
        <a:p>
          <a:r>
            <a:rPr lang="ru-RU" dirty="0" smtClean="0"/>
            <a:t>13% бюджеты поселений</a:t>
          </a:r>
          <a:endParaRPr lang="ru-RU" dirty="0"/>
        </a:p>
      </dgm:t>
    </dgm:pt>
    <dgm:pt modelId="{DD255BBD-8960-4843-824D-AA49B7BC979C}" type="parTrans" cxnId="{933BA6F4-51C2-41A0-A920-C6D03DF48C05}">
      <dgm:prSet/>
      <dgm:spPr/>
      <dgm:t>
        <a:bodyPr/>
        <a:lstStyle/>
        <a:p>
          <a:endParaRPr lang="ru-RU"/>
        </a:p>
      </dgm:t>
    </dgm:pt>
    <dgm:pt modelId="{2B5879BF-4238-4778-9C6B-F5FB48D1768F}" type="sibTrans" cxnId="{933BA6F4-51C2-41A0-A920-C6D03DF48C05}">
      <dgm:prSet/>
      <dgm:spPr/>
      <dgm:t>
        <a:bodyPr/>
        <a:lstStyle/>
        <a:p>
          <a:endParaRPr lang="ru-RU"/>
        </a:p>
      </dgm:t>
    </dgm:pt>
    <dgm:pt modelId="{5C443C72-C73E-4098-BACE-62D3E30A75E0}">
      <dgm:prSet phldrT="[Текст]"/>
      <dgm:spPr/>
      <dgm:t>
        <a:bodyPr/>
        <a:lstStyle/>
        <a:p>
          <a:r>
            <a:rPr lang="ru-RU" dirty="0" smtClean="0"/>
            <a:t>49,93% краевой бюджет</a:t>
          </a:r>
          <a:endParaRPr lang="ru-RU" dirty="0"/>
        </a:p>
      </dgm:t>
    </dgm:pt>
    <dgm:pt modelId="{CBA4594D-38C1-4981-B0CE-ECB504DDAB24}" type="parTrans" cxnId="{6C0AE760-5A3F-4854-A963-444422421FA7}">
      <dgm:prSet/>
      <dgm:spPr/>
      <dgm:t>
        <a:bodyPr/>
        <a:lstStyle/>
        <a:p>
          <a:endParaRPr lang="ru-RU"/>
        </a:p>
      </dgm:t>
    </dgm:pt>
    <dgm:pt modelId="{E8C7D431-51F7-4B67-872E-02683A035FE4}" type="sibTrans" cxnId="{6C0AE760-5A3F-4854-A963-444422421FA7}">
      <dgm:prSet/>
      <dgm:spPr/>
      <dgm:t>
        <a:bodyPr/>
        <a:lstStyle/>
        <a:p>
          <a:endParaRPr lang="ru-RU"/>
        </a:p>
      </dgm:t>
    </dgm:pt>
    <dgm:pt modelId="{A5E75463-3C70-4E6A-90FA-47E8ED12AC48}">
      <dgm:prSet phldrT="[Текст]"/>
      <dgm:spPr/>
      <dgm:t>
        <a:bodyPr/>
        <a:lstStyle/>
        <a:p>
          <a:r>
            <a:rPr lang="ru-RU" dirty="0" smtClean="0"/>
            <a:t>ЕСХН</a:t>
          </a:r>
          <a:endParaRPr lang="ru-RU" dirty="0"/>
        </a:p>
      </dgm:t>
    </dgm:pt>
    <dgm:pt modelId="{2551795D-CC4F-4095-86B3-AD7CCBFD8696}" type="parTrans" cxnId="{7705EF8D-7E60-443E-BFD8-B8C4C75A395F}">
      <dgm:prSet/>
      <dgm:spPr/>
      <dgm:t>
        <a:bodyPr/>
        <a:lstStyle/>
        <a:p>
          <a:endParaRPr lang="ru-RU"/>
        </a:p>
      </dgm:t>
    </dgm:pt>
    <dgm:pt modelId="{7BA918B5-F42C-4893-815A-72A8E2B2013C}" type="sibTrans" cxnId="{7705EF8D-7E60-443E-BFD8-B8C4C75A395F}">
      <dgm:prSet/>
      <dgm:spPr/>
      <dgm:t>
        <a:bodyPr/>
        <a:lstStyle/>
        <a:p>
          <a:endParaRPr lang="ru-RU"/>
        </a:p>
      </dgm:t>
    </dgm:pt>
    <dgm:pt modelId="{E2D75CA6-0347-491B-B828-85A124B0EA94}">
      <dgm:prSet phldrT="[Текст]"/>
      <dgm:spPr/>
      <dgm:t>
        <a:bodyPr/>
        <a:lstStyle/>
        <a:p>
          <a:r>
            <a:rPr lang="ru-RU" dirty="0" smtClean="0"/>
            <a:t>50% бюджеты поселений</a:t>
          </a:r>
          <a:endParaRPr lang="ru-RU" dirty="0"/>
        </a:p>
      </dgm:t>
    </dgm:pt>
    <dgm:pt modelId="{735F54DC-5754-46E6-8A5D-A52A99ED0215}" type="parTrans" cxnId="{AECD86CE-E625-405D-ABAB-98214F2EF6E4}">
      <dgm:prSet/>
      <dgm:spPr/>
      <dgm:t>
        <a:bodyPr/>
        <a:lstStyle/>
        <a:p>
          <a:endParaRPr lang="ru-RU"/>
        </a:p>
      </dgm:t>
    </dgm:pt>
    <dgm:pt modelId="{C25CE5B1-CD4D-4180-B6D1-479F98CC3C17}" type="sibTrans" cxnId="{AECD86CE-E625-405D-ABAB-98214F2EF6E4}">
      <dgm:prSet/>
      <dgm:spPr/>
      <dgm:t>
        <a:bodyPr/>
        <a:lstStyle/>
        <a:p>
          <a:endParaRPr lang="ru-RU"/>
        </a:p>
      </dgm:t>
    </dgm:pt>
    <dgm:pt modelId="{758DEAA6-1B38-43FC-A5C5-833C8D81D0E3}">
      <dgm:prSet phldrT="[Текст]"/>
      <dgm:spPr/>
      <dgm:t>
        <a:bodyPr/>
        <a:lstStyle/>
        <a:p>
          <a:r>
            <a:rPr lang="ru-RU" dirty="0" smtClean="0"/>
            <a:t>50% районный бюджет</a:t>
          </a:r>
          <a:endParaRPr lang="ru-RU" dirty="0"/>
        </a:p>
      </dgm:t>
    </dgm:pt>
    <dgm:pt modelId="{17358DD6-512D-409D-B4EA-4EE03F6FDC9F}" type="parTrans" cxnId="{9D2ECB29-E68C-46F2-A598-C082CEC79838}">
      <dgm:prSet/>
      <dgm:spPr/>
      <dgm:t>
        <a:bodyPr/>
        <a:lstStyle/>
        <a:p>
          <a:endParaRPr lang="ru-RU"/>
        </a:p>
      </dgm:t>
    </dgm:pt>
    <dgm:pt modelId="{D810AD0F-F90E-4B7F-9F21-D356265CF19C}" type="sibTrans" cxnId="{9D2ECB29-E68C-46F2-A598-C082CEC79838}">
      <dgm:prSet/>
      <dgm:spPr/>
      <dgm:t>
        <a:bodyPr/>
        <a:lstStyle/>
        <a:p>
          <a:endParaRPr lang="ru-RU"/>
        </a:p>
      </dgm:t>
    </dgm:pt>
    <dgm:pt modelId="{BF22C8F8-31FD-4448-9F53-C4D8E5192783}">
      <dgm:prSet/>
      <dgm:spPr/>
      <dgm:t>
        <a:bodyPr/>
        <a:lstStyle/>
        <a:p>
          <a:r>
            <a:rPr lang="ru-RU" dirty="0" smtClean="0"/>
            <a:t>37,07% районный бюджет</a:t>
          </a:r>
          <a:endParaRPr lang="ru-RU" dirty="0"/>
        </a:p>
      </dgm:t>
    </dgm:pt>
    <dgm:pt modelId="{7EEC9BC7-130A-4334-A1A2-1A429EB20AE9}" type="parTrans" cxnId="{366EEE93-182E-484E-9F8F-F532D6FFFF16}">
      <dgm:prSet/>
      <dgm:spPr/>
      <dgm:t>
        <a:bodyPr/>
        <a:lstStyle/>
        <a:p>
          <a:endParaRPr lang="ru-RU"/>
        </a:p>
      </dgm:t>
    </dgm:pt>
    <dgm:pt modelId="{CB6CBD6D-772F-46DD-A045-039B07AD6115}" type="sibTrans" cxnId="{366EEE93-182E-484E-9F8F-F532D6FFFF16}">
      <dgm:prSet/>
      <dgm:spPr/>
      <dgm:t>
        <a:bodyPr/>
        <a:lstStyle/>
        <a:p>
          <a:endParaRPr lang="ru-RU"/>
        </a:p>
      </dgm:t>
    </dgm:pt>
    <dgm:pt modelId="{FB77AC69-1D65-4C2F-B2B5-E025612D0750}" type="pres">
      <dgm:prSet presAssocID="{EAEF0587-3D01-4B73-A6F8-E614788E69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F9961A-757C-4639-A6C5-5AF924F6079B}" type="pres">
      <dgm:prSet presAssocID="{BA49A8D0-582F-4D93-AC59-3AC13244AB56}" presName="root" presStyleCnt="0"/>
      <dgm:spPr/>
    </dgm:pt>
    <dgm:pt modelId="{A2843BF4-8AF8-4F86-A80A-BA52BE50096B}" type="pres">
      <dgm:prSet presAssocID="{BA49A8D0-582F-4D93-AC59-3AC13244AB56}" presName="rootComposite" presStyleCnt="0"/>
      <dgm:spPr/>
    </dgm:pt>
    <dgm:pt modelId="{D86FCEB0-CD20-45B3-91CC-ED3D7D2C8BF0}" type="pres">
      <dgm:prSet presAssocID="{BA49A8D0-582F-4D93-AC59-3AC13244AB56}" presName="rootText" presStyleLbl="node1" presStyleIdx="0" presStyleCnt="2"/>
      <dgm:spPr/>
      <dgm:t>
        <a:bodyPr/>
        <a:lstStyle/>
        <a:p>
          <a:endParaRPr lang="ru-RU"/>
        </a:p>
      </dgm:t>
    </dgm:pt>
    <dgm:pt modelId="{639BF89A-14CF-48D6-833B-B84CF29F0257}" type="pres">
      <dgm:prSet presAssocID="{BA49A8D0-582F-4D93-AC59-3AC13244AB56}" presName="rootConnector" presStyleLbl="node1" presStyleIdx="0" presStyleCnt="2"/>
      <dgm:spPr/>
      <dgm:t>
        <a:bodyPr/>
        <a:lstStyle/>
        <a:p>
          <a:endParaRPr lang="ru-RU"/>
        </a:p>
      </dgm:t>
    </dgm:pt>
    <dgm:pt modelId="{B7296EF2-3519-4939-B913-928D5B1899EC}" type="pres">
      <dgm:prSet presAssocID="{BA49A8D0-582F-4D93-AC59-3AC13244AB56}" presName="childShape" presStyleCnt="0"/>
      <dgm:spPr/>
    </dgm:pt>
    <dgm:pt modelId="{F249090F-D6D5-422B-982C-D99BDE437621}" type="pres">
      <dgm:prSet presAssocID="{DD255BBD-8960-4843-824D-AA49B7BC979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749113F-080C-40FD-A341-999C151AC7F9}" type="pres">
      <dgm:prSet presAssocID="{C7A309D2-35BD-4F09-AB8B-64B75B2C7B8D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1E862-1058-4226-ACF7-618BA892A415}" type="pres">
      <dgm:prSet presAssocID="{7EEC9BC7-130A-4334-A1A2-1A429EB20AE9}" presName="Name13" presStyleLbl="parChTrans1D2" presStyleIdx="1" presStyleCnt="5"/>
      <dgm:spPr/>
      <dgm:t>
        <a:bodyPr/>
        <a:lstStyle/>
        <a:p>
          <a:endParaRPr lang="ru-RU"/>
        </a:p>
      </dgm:t>
    </dgm:pt>
    <dgm:pt modelId="{8787C2F2-25DC-4141-8CC5-0206AD41DD1F}" type="pres">
      <dgm:prSet presAssocID="{BF22C8F8-31FD-4448-9F53-C4D8E5192783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B29F-1587-4300-A37D-C39B1E2A63BE}" type="pres">
      <dgm:prSet presAssocID="{CBA4594D-38C1-4981-B0CE-ECB504DDAB24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745FDC1-930B-48F7-8A3E-79DDCA96C695}" type="pres">
      <dgm:prSet presAssocID="{5C443C72-C73E-4098-BACE-62D3E30A75E0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A1784-781B-4A9D-99A0-0E82BF0D1A9F}" type="pres">
      <dgm:prSet presAssocID="{A5E75463-3C70-4E6A-90FA-47E8ED12AC48}" presName="root" presStyleCnt="0"/>
      <dgm:spPr/>
    </dgm:pt>
    <dgm:pt modelId="{1CBD990A-7DDD-47DC-AC36-9CF05F1D0253}" type="pres">
      <dgm:prSet presAssocID="{A5E75463-3C70-4E6A-90FA-47E8ED12AC48}" presName="rootComposite" presStyleCnt="0"/>
      <dgm:spPr/>
    </dgm:pt>
    <dgm:pt modelId="{D626DAA2-1651-40F5-A30B-A7C8B083B4F0}" type="pres">
      <dgm:prSet presAssocID="{A5E75463-3C70-4E6A-90FA-47E8ED12AC48}" presName="rootText" presStyleLbl="node1" presStyleIdx="1" presStyleCnt="2"/>
      <dgm:spPr/>
      <dgm:t>
        <a:bodyPr/>
        <a:lstStyle/>
        <a:p>
          <a:endParaRPr lang="ru-RU"/>
        </a:p>
      </dgm:t>
    </dgm:pt>
    <dgm:pt modelId="{D6F372B8-49F5-4F5F-AEBF-844E1032F196}" type="pres">
      <dgm:prSet presAssocID="{A5E75463-3C70-4E6A-90FA-47E8ED12AC48}" presName="rootConnector" presStyleLbl="node1" presStyleIdx="1" presStyleCnt="2"/>
      <dgm:spPr/>
      <dgm:t>
        <a:bodyPr/>
        <a:lstStyle/>
        <a:p>
          <a:endParaRPr lang="ru-RU"/>
        </a:p>
      </dgm:t>
    </dgm:pt>
    <dgm:pt modelId="{098A3781-BE7B-4322-97A3-21FA113D98C8}" type="pres">
      <dgm:prSet presAssocID="{A5E75463-3C70-4E6A-90FA-47E8ED12AC48}" presName="childShape" presStyleCnt="0"/>
      <dgm:spPr/>
    </dgm:pt>
    <dgm:pt modelId="{8C0CB91F-9BC2-4576-96F0-C1D2E853CB20}" type="pres">
      <dgm:prSet presAssocID="{735F54DC-5754-46E6-8A5D-A52A99ED021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C9A2BA2-D878-449C-AC8E-E1F6F778ABDA}" type="pres">
      <dgm:prSet presAssocID="{E2D75CA6-0347-491B-B828-85A124B0EA94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2E54B-4D62-4621-A922-D771FEE0D85C}" type="pres">
      <dgm:prSet presAssocID="{17358DD6-512D-409D-B4EA-4EE03F6FDC9F}" presName="Name13" presStyleLbl="parChTrans1D2" presStyleIdx="4" presStyleCnt="5"/>
      <dgm:spPr/>
      <dgm:t>
        <a:bodyPr/>
        <a:lstStyle/>
        <a:p>
          <a:endParaRPr lang="ru-RU"/>
        </a:p>
      </dgm:t>
    </dgm:pt>
    <dgm:pt modelId="{7928E958-434F-44D9-BF8B-9AD3FDA96423}" type="pres">
      <dgm:prSet presAssocID="{758DEAA6-1B38-43FC-A5C5-833C8D81D0E3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B7C87-DBE6-44DD-B70E-4C049C15E820}" type="presOf" srcId="{A5E75463-3C70-4E6A-90FA-47E8ED12AC48}" destId="{D626DAA2-1651-40F5-A30B-A7C8B083B4F0}" srcOrd="0" destOrd="0" presId="urn:microsoft.com/office/officeart/2005/8/layout/hierarchy3"/>
    <dgm:cxn modelId="{933BA6F4-51C2-41A0-A920-C6D03DF48C05}" srcId="{BA49A8D0-582F-4D93-AC59-3AC13244AB56}" destId="{C7A309D2-35BD-4F09-AB8B-64B75B2C7B8D}" srcOrd="0" destOrd="0" parTransId="{DD255BBD-8960-4843-824D-AA49B7BC979C}" sibTransId="{2B5879BF-4238-4778-9C6B-F5FB48D1768F}"/>
    <dgm:cxn modelId="{A1686401-FAB2-46AC-B857-77F33758C72C}" type="presOf" srcId="{BF22C8F8-31FD-4448-9F53-C4D8E5192783}" destId="{8787C2F2-25DC-4141-8CC5-0206AD41DD1F}" srcOrd="0" destOrd="0" presId="urn:microsoft.com/office/officeart/2005/8/layout/hierarchy3"/>
    <dgm:cxn modelId="{69F53F26-C1B3-46A3-AA54-3568667CC030}" type="presOf" srcId="{CBA4594D-38C1-4981-B0CE-ECB504DDAB24}" destId="{7E80B29F-1587-4300-A37D-C39B1E2A63BE}" srcOrd="0" destOrd="0" presId="urn:microsoft.com/office/officeart/2005/8/layout/hierarchy3"/>
    <dgm:cxn modelId="{AECD86CE-E625-405D-ABAB-98214F2EF6E4}" srcId="{A5E75463-3C70-4E6A-90FA-47E8ED12AC48}" destId="{E2D75CA6-0347-491B-B828-85A124B0EA94}" srcOrd="0" destOrd="0" parTransId="{735F54DC-5754-46E6-8A5D-A52A99ED0215}" sibTransId="{C25CE5B1-CD4D-4180-B6D1-479F98CC3C17}"/>
    <dgm:cxn modelId="{D585EE70-386D-4797-9D75-DE777E69F6E0}" type="presOf" srcId="{BA49A8D0-582F-4D93-AC59-3AC13244AB56}" destId="{639BF89A-14CF-48D6-833B-B84CF29F0257}" srcOrd="1" destOrd="0" presId="urn:microsoft.com/office/officeart/2005/8/layout/hierarchy3"/>
    <dgm:cxn modelId="{0DC6EAE0-B65A-473E-903A-3A0D08B2CC52}" type="presOf" srcId="{17358DD6-512D-409D-B4EA-4EE03F6FDC9F}" destId="{6ED2E54B-4D62-4621-A922-D771FEE0D85C}" srcOrd="0" destOrd="0" presId="urn:microsoft.com/office/officeart/2005/8/layout/hierarchy3"/>
    <dgm:cxn modelId="{6C0AE760-5A3F-4854-A963-444422421FA7}" srcId="{BA49A8D0-582F-4D93-AC59-3AC13244AB56}" destId="{5C443C72-C73E-4098-BACE-62D3E30A75E0}" srcOrd="2" destOrd="0" parTransId="{CBA4594D-38C1-4981-B0CE-ECB504DDAB24}" sibTransId="{E8C7D431-51F7-4B67-872E-02683A035FE4}"/>
    <dgm:cxn modelId="{5E725EF0-336D-4F32-A1B7-A2D6CEEB7178}" type="presOf" srcId="{BA49A8D0-582F-4D93-AC59-3AC13244AB56}" destId="{D86FCEB0-CD20-45B3-91CC-ED3D7D2C8BF0}" srcOrd="0" destOrd="0" presId="urn:microsoft.com/office/officeart/2005/8/layout/hierarchy3"/>
    <dgm:cxn modelId="{3F2E8150-27DB-49F1-BBC2-2F94AF0F1947}" type="presOf" srcId="{E2D75CA6-0347-491B-B828-85A124B0EA94}" destId="{1C9A2BA2-D878-449C-AC8E-E1F6F778ABDA}" srcOrd="0" destOrd="0" presId="urn:microsoft.com/office/officeart/2005/8/layout/hierarchy3"/>
    <dgm:cxn modelId="{5C79899E-52D5-4D85-AE49-F5E2D25DB50B}" srcId="{EAEF0587-3D01-4B73-A6F8-E614788E6971}" destId="{BA49A8D0-582F-4D93-AC59-3AC13244AB56}" srcOrd="0" destOrd="0" parTransId="{1C4E66A8-2BF6-433F-8ADC-1AC3CA1DEBD8}" sibTransId="{118B5CF8-12B5-4793-80A8-DE95C691532E}"/>
    <dgm:cxn modelId="{7705EF8D-7E60-443E-BFD8-B8C4C75A395F}" srcId="{EAEF0587-3D01-4B73-A6F8-E614788E6971}" destId="{A5E75463-3C70-4E6A-90FA-47E8ED12AC48}" srcOrd="1" destOrd="0" parTransId="{2551795D-CC4F-4095-86B3-AD7CCBFD8696}" sibTransId="{7BA918B5-F42C-4893-815A-72A8E2B2013C}"/>
    <dgm:cxn modelId="{366EEE93-182E-484E-9F8F-F532D6FFFF16}" srcId="{BA49A8D0-582F-4D93-AC59-3AC13244AB56}" destId="{BF22C8F8-31FD-4448-9F53-C4D8E5192783}" srcOrd="1" destOrd="0" parTransId="{7EEC9BC7-130A-4334-A1A2-1A429EB20AE9}" sibTransId="{CB6CBD6D-772F-46DD-A045-039B07AD6115}"/>
    <dgm:cxn modelId="{C68C21A7-DC62-4B74-80D5-C0BE2CD9CE7E}" type="presOf" srcId="{758DEAA6-1B38-43FC-A5C5-833C8D81D0E3}" destId="{7928E958-434F-44D9-BF8B-9AD3FDA96423}" srcOrd="0" destOrd="0" presId="urn:microsoft.com/office/officeart/2005/8/layout/hierarchy3"/>
    <dgm:cxn modelId="{04D534A7-28F7-4271-9FEB-88EF137D6416}" type="presOf" srcId="{735F54DC-5754-46E6-8A5D-A52A99ED0215}" destId="{8C0CB91F-9BC2-4576-96F0-C1D2E853CB20}" srcOrd="0" destOrd="0" presId="urn:microsoft.com/office/officeart/2005/8/layout/hierarchy3"/>
    <dgm:cxn modelId="{9D2ECB29-E68C-46F2-A598-C082CEC79838}" srcId="{A5E75463-3C70-4E6A-90FA-47E8ED12AC48}" destId="{758DEAA6-1B38-43FC-A5C5-833C8D81D0E3}" srcOrd="1" destOrd="0" parTransId="{17358DD6-512D-409D-B4EA-4EE03F6FDC9F}" sibTransId="{D810AD0F-F90E-4B7F-9F21-D356265CF19C}"/>
    <dgm:cxn modelId="{0505A3C9-7A8C-4D00-A8A4-4A9FFA480F0E}" type="presOf" srcId="{7EEC9BC7-130A-4334-A1A2-1A429EB20AE9}" destId="{3641E862-1058-4226-ACF7-618BA892A415}" srcOrd="0" destOrd="0" presId="urn:microsoft.com/office/officeart/2005/8/layout/hierarchy3"/>
    <dgm:cxn modelId="{431C785B-9A41-48BD-BE7A-1BD6D1DA5C95}" type="presOf" srcId="{C7A309D2-35BD-4F09-AB8B-64B75B2C7B8D}" destId="{C749113F-080C-40FD-A341-999C151AC7F9}" srcOrd="0" destOrd="0" presId="urn:microsoft.com/office/officeart/2005/8/layout/hierarchy3"/>
    <dgm:cxn modelId="{B604A680-1B76-4638-8287-02E93867221A}" type="presOf" srcId="{A5E75463-3C70-4E6A-90FA-47E8ED12AC48}" destId="{D6F372B8-49F5-4F5F-AEBF-844E1032F196}" srcOrd="1" destOrd="0" presId="urn:microsoft.com/office/officeart/2005/8/layout/hierarchy3"/>
    <dgm:cxn modelId="{4C2160BE-A40E-4356-9515-04B829493B8D}" type="presOf" srcId="{5C443C72-C73E-4098-BACE-62D3E30A75E0}" destId="{F745FDC1-930B-48F7-8A3E-79DDCA96C695}" srcOrd="0" destOrd="0" presId="urn:microsoft.com/office/officeart/2005/8/layout/hierarchy3"/>
    <dgm:cxn modelId="{3F8AFD1A-0BA8-49C9-B76B-37F258342E25}" type="presOf" srcId="{EAEF0587-3D01-4B73-A6F8-E614788E6971}" destId="{FB77AC69-1D65-4C2F-B2B5-E025612D0750}" srcOrd="0" destOrd="0" presId="urn:microsoft.com/office/officeart/2005/8/layout/hierarchy3"/>
    <dgm:cxn modelId="{4B5A2435-419F-4E67-975D-7B8EE272723C}" type="presOf" srcId="{DD255BBD-8960-4843-824D-AA49B7BC979C}" destId="{F249090F-D6D5-422B-982C-D99BDE437621}" srcOrd="0" destOrd="0" presId="urn:microsoft.com/office/officeart/2005/8/layout/hierarchy3"/>
    <dgm:cxn modelId="{5DA5C1EF-03A1-481F-9D65-3F5B2694F81E}" type="presParOf" srcId="{FB77AC69-1D65-4C2F-B2B5-E025612D0750}" destId="{87F9961A-757C-4639-A6C5-5AF924F6079B}" srcOrd="0" destOrd="0" presId="urn:microsoft.com/office/officeart/2005/8/layout/hierarchy3"/>
    <dgm:cxn modelId="{9EB43EE8-AD30-4C06-8FCD-ABD179B27579}" type="presParOf" srcId="{87F9961A-757C-4639-A6C5-5AF924F6079B}" destId="{A2843BF4-8AF8-4F86-A80A-BA52BE50096B}" srcOrd="0" destOrd="0" presId="urn:microsoft.com/office/officeart/2005/8/layout/hierarchy3"/>
    <dgm:cxn modelId="{25B078F7-37AE-4F43-90FA-B7E32F1B30E0}" type="presParOf" srcId="{A2843BF4-8AF8-4F86-A80A-BA52BE50096B}" destId="{D86FCEB0-CD20-45B3-91CC-ED3D7D2C8BF0}" srcOrd="0" destOrd="0" presId="urn:microsoft.com/office/officeart/2005/8/layout/hierarchy3"/>
    <dgm:cxn modelId="{48F3771C-2A7B-46CA-81F7-3B59A76AEF45}" type="presParOf" srcId="{A2843BF4-8AF8-4F86-A80A-BA52BE50096B}" destId="{639BF89A-14CF-48D6-833B-B84CF29F0257}" srcOrd="1" destOrd="0" presId="urn:microsoft.com/office/officeart/2005/8/layout/hierarchy3"/>
    <dgm:cxn modelId="{77196A94-51A7-47D5-AD11-76A2582A6BDF}" type="presParOf" srcId="{87F9961A-757C-4639-A6C5-5AF924F6079B}" destId="{B7296EF2-3519-4939-B913-928D5B1899EC}" srcOrd="1" destOrd="0" presId="urn:microsoft.com/office/officeart/2005/8/layout/hierarchy3"/>
    <dgm:cxn modelId="{BF5367FE-E1A1-488A-AA96-C30B0931F711}" type="presParOf" srcId="{B7296EF2-3519-4939-B913-928D5B1899EC}" destId="{F249090F-D6D5-422B-982C-D99BDE437621}" srcOrd="0" destOrd="0" presId="urn:microsoft.com/office/officeart/2005/8/layout/hierarchy3"/>
    <dgm:cxn modelId="{AA72B690-9DB3-4623-90F8-FC1218E30A34}" type="presParOf" srcId="{B7296EF2-3519-4939-B913-928D5B1899EC}" destId="{C749113F-080C-40FD-A341-999C151AC7F9}" srcOrd="1" destOrd="0" presId="urn:microsoft.com/office/officeart/2005/8/layout/hierarchy3"/>
    <dgm:cxn modelId="{DAE4D7F9-6373-447D-A021-84397F6EE459}" type="presParOf" srcId="{B7296EF2-3519-4939-B913-928D5B1899EC}" destId="{3641E862-1058-4226-ACF7-618BA892A415}" srcOrd="2" destOrd="0" presId="urn:microsoft.com/office/officeart/2005/8/layout/hierarchy3"/>
    <dgm:cxn modelId="{2D891C42-4FA5-4834-909B-21223AD3B12C}" type="presParOf" srcId="{B7296EF2-3519-4939-B913-928D5B1899EC}" destId="{8787C2F2-25DC-4141-8CC5-0206AD41DD1F}" srcOrd="3" destOrd="0" presId="urn:microsoft.com/office/officeart/2005/8/layout/hierarchy3"/>
    <dgm:cxn modelId="{0122D556-8DBE-4142-BB00-184508C55990}" type="presParOf" srcId="{B7296EF2-3519-4939-B913-928D5B1899EC}" destId="{7E80B29F-1587-4300-A37D-C39B1E2A63BE}" srcOrd="4" destOrd="0" presId="urn:microsoft.com/office/officeart/2005/8/layout/hierarchy3"/>
    <dgm:cxn modelId="{B5D9233F-AF23-4026-8F09-F5FF9184BB5B}" type="presParOf" srcId="{B7296EF2-3519-4939-B913-928D5B1899EC}" destId="{F745FDC1-930B-48F7-8A3E-79DDCA96C695}" srcOrd="5" destOrd="0" presId="urn:microsoft.com/office/officeart/2005/8/layout/hierarchy3"/>
    <dgm:cxn modelId="{6569C93E-B044-4E31-83F2-E8DBDDD58069}" type="presParOf" srcId="{FB77AC69-1D65-4C2F-B2B5-E025612D0750}" destId="{B3BA1784-781B-4A9D-99A0-0E82BF0D1A9F}" srcOrd="1" destOrd="0" presId="urn:microsoft.com/office/officeart/2005/8/layout/hierarchy3"/>
    <dgm:cxn modelId="{E96A8AC1-BD44-49D5-8FC9-79109196865E}" type="presParOf" srcId="{B3BA1784-781B-4A9D-99A0-0E82BF0D1A9F}" destId="{1CBD990A-7DDD-47DC-AC36-9CF05F1D0253}" srcOrd="0" destOrd="0" presId="urn:microsoft.com/office/officeart/2005/8/layout/hierarchy3"/>
    <dgm:cxn modelId="{D3D386DB-01F9-4AA9-A955-35416138F94D}" type="presParOf" srcId="{1CBD990A-7DDD-47DC-AC36-9CF05F1D0253}" destId="{D626DAA2-1651-40F5-A30B-A7C8B083B4F0}" srcOrd="0" destOrd="0" presId="urn:microsoft.com/office/officeart/2005/8/layout/hierarchy3"/>
    <dgm:cxn modelId="{2358A99B-24B8-4757-A2B8-90091D2086DD}" type="presParOf" srcId="{1CBD990A-7DDD-47DC-AC36-9CF05F1D0253}" destId="{D6F372B8-49F5-4F5F-AEBF-844E1032F196}" srcOrd="1" destOrd="0" presId="urn:microsoft.com/office/officeart/2005/8/layout/hierarchy3"/>
    <dgm:cxn modelId="{7C39A2A6-C812-45A6-91B7-5BDDDCBD54BE}" type="presParOf" srcId="{B3BA1784-781B-4A9D-99A0-0E82BF0D1A9F}" destId="{098A3781-BE7B-4322-97A3-21FA113D98C8}" srcOrd="1" destOrd="0" presId="urn:microsoft.com/office/officeart/2005/8/layout/hierarchy3"/>
    <dgm:cxn modelId="{6D273752-5862-49EA-AB73-23A86C36FBD8}" type="presParOf" srcId="{098A3781-BE7B-4322-97A3-21FA113D98C8}" destId="{8C0CB91F-9BC2-4576-96F0-C1D2E853CB20}" srcOrd="0" destOrd="0" presId="urn:microsoft.com/office/officeart/2005/8/layout/hierarchy3"/>
    <dgm:cxn modelId="{396FE47F-EA16-4923-A06A-986F4121B8E1}" type="presParOf" srcId="{098A3781-BE7B-4322-97A3-21FA113D98C8}" destId="{1C9A2BA2-D878-449C-AC8E-E1F6F778ABDA}" srcOrd="1" destOrd="0" presId="urn:microsoft.com/office/officeart/2005/8/layout/hierarchy3"/>
    <dgm:cxn modelId="{4EDD4791-48C4-4994-9171-0E2176C54812}" type="presParOf" srcId="{098A3781-BE7B-4322-97A3-21FA113D98C8}" destId="{6ED2E54B-4D62-4621-A922-D771FEE0D85C}" srcOrd="2" destOrd="0" presId="urn:microsoft.com/office/officeart/2005/8/layout/hierarchy3"/>
    <dgm:cxn modelId="{B5AD62F1-B187-4942-9C0D-EF0BE8341016}" type="presParOf" srcId="{098A3781-BE7B-4322-97A3-21FA113D98C8}" destId="{7928E958-434F-44D9-BF8B-9AD3FDA9642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2FA961-EEDE-4A85-BFB7-6ED53D786BB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861FF-0FB3-4427-B293-77368F06611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Арендная плата за земли до разграничения государственной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E163348-7DBA-4B1B-B594-8A95187128FC}" type="parTrans" cxnId="{C2CFE37F-F0AA-4BBF-A8DB-0537465BF3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A7AC4E9-25F0-43A6-A3B9-42EBBABBC110}" type="sibTrans" cxnId="{C2CFE37F-F0AA-4BBF-A8DB-0537465BF3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C6CAF03-FD58-473F-BE49-21EC6DC3B49B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50% бюджеты поселений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55FC426-A1DB-4899-B81D-9DA98B869FA3}" type="parTrans" cxnId="{E87CB562-F1A2-45CB-96AE-142067885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6BE1A8-E42D-484F-B2AC-E63D6D544621}" type="sibTrans" cxnId="{E87CB562-F1A2-45CB-96AE-142067885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31FE234-52E5-44B7-A672-8292075FCA6E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50% районный бюджет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FA92B1C-46C5-44D2-ABC5-9EB0EE799FD5}" type="parTrans" cxnId="{18B91BAB-7C88-4533-8E8C-B492064AAFF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F7283D-BB49-4A2C-829F-16D47E20B20D}" type="sibTrans" cxnId="{18B91BAB-7C88-4533-8E8C-B492064AAFF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4E1A84-46C2-474E-A942-6B9042EF14B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Продажа земельных участков государственная собственность на которые не разграничена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369AE8-76DE-4C27-9D92-898369B41EE5}" type="parTrans" cxnId="{0C9808C6-A23F-4312-A799-577A836D21A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A0EEC9-447D-471E-9887-692D373B2E79}" type="sibTrans" cxnId="{0C9808C6-A23F-4312-A799-577A836D21A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4B6FFD9-30E6-4CB2-9427-2E136099E00E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50% бюджеты поселений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B37E744-774F-4E9C-9F45-10540064DD7D}" type="parTrans" cxnId="{B27F3EDA-6F52-4478-B146-92680781A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7ABBED-B6C6-4266-81FC-880EAE393AEB}" type="sibTrans" cxnId="{B27F3EDA-6F52-4478-B146-92680781A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CE14EE-4926-4F47-B115-F2DA75598585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50% районный бюджет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3482D91-4C7D-4875-BC5F-EFB1F4AC147A}" type="parTrans" cxnId="{848EFC3E-13FB-4840-A7CE-E6B5539FF3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3AB734-EC65-4E71-BC58-BC1836A3BC3A}" type="sibTrans" cxnId="{848EFC3E-13FB-4840-A7CE-E6B5539FF3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858042F-3C7C-4E37-B5F4-C15DC42C2D21}" type="pres">
      <dgm:prSet presAssocID="{B02FA961-EEDE-4A85-BFB7-6ED53D786B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8D0716-1EE4-4D74-B571-392A7D5DC62E}" type="pres">
      <dgm:prSet presAssocID="{E17861FF-0FB3-4427-B293-77368F066118}" presName="root" presStyleCnt="0"/>
      <dgm:spPr/>
    </dgm:pt>
    <dgm:pt modelId="{BFF28D1C-FA11-4289-BA5E-9340189A1B8C}" type="pres">
      <dgm:prSet presAssocID="{E17861FF-0FB3-4427-B293-77368F066118}" presName="rootComposite" presStyleCnt="0"/>
      <dgm:spPr/>
    </dgm:pt>
    <dgm:pt modelId="{14B5BE36-CB61-4607-B068-8FA093BFAF91}" type="pres">
      <dgm:prSet presAssocID="{E17861FF-0FB3-4427-B293-77368F066118}" presName="rootText" presStyleLbl="node1" presStyleIdx="0" presStyleCnt="2"/>
      <dgm:spPr/>
      <dgm:t>
        <a:bodyPr/>
        <a:lstStyle/>
        <a:p>
          <a:endParaRPr lang="ru-RU"/>
        </a:p>
      </dgm:t>
    </dgm:pt>
    <dgm:pt modelId="{8CA3A00E-D19D-465B-8CEA-6720F9B566B7}" type="pres">
      <dgm:prSet presAssocID="{E17861FF-0FB3-4427-B293-77368F06611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FE93FE4-4681-4535-A3F1-11666948EA0D}" type="pres">
      <dgm:prSet presAssocID="{E17861FF-0FB3-4427-B293-77368F066118}" presName="childShape" presStyleCnt="0"/>
      <dgm:spPr/>
    </dgm:pt>
    <dgm:pt modelId="{0702F09E-7924-4744-B5AA-460CA9DB906F}" type="pres">
      <dgm:prSet presAssocID="{B55FC426-A1DB-4899-B81D-9DA98B869FA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DFEAE13-94E9-4628-B5FD-CA568810C519}" type="pres">
      <dgm:prSet presAssocID="{7C6CAF03-FD58-473F-BE49-21EC6DC3B49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BA109-A336-4B5C-95ED-44706DA478EF}" type="pres">
      <dgm:prSet presAssocID="{2FA92B1C-46C5-44D2-ABC5-9EB0EE799FD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5F4316E-1E67-44D8-8F6E-004EB390A173}" type="pres">
      <dgm:prSet presAssocID="{131FE234-52E5-44B7-A672-8292075FCA6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30055-1FC3-4FC5-8676-A5FB653B904C}" type="pres">
      <dgm:prSet presAssocID="{1B4E1A84-46C2-474E-A942-6B9042EF14B0}" presName="root" presStyleCnt="0"/>
      <dgm:spPr/>
    </dgm:pt>
    <dgm:pt modelId="{91116AEF-500B-4332-8B7B-F49AB07FAA47}" type="pres">
      <dgm:prSet presAssocID="{1B4E1A84-46C2-474E-A942-6B9042EF14B0}" presName="rootComposite" presStyleCnt="0"/>
      <dgm:spPr/>
    </dgm:pt>
    <dgm:pt modelId="{89B9E48B-CE83-403A-B3C0-BC9EF945587B}" type="pres">
      <dgm:prSet presAssocID="{1B4E1A84-46C2-474E-A942-6B9042EF14B0}" presName="rootText" presStyleLbl="node1" presStyleIdx="1" presStyleCnt="2"/>
      <dgm:spPr/>
      <dgm:t>
        <a:bodyPr/>
        <a:lstStyle/>
        <a:p>
          <a:endParaRPr lang="ru-RU"/>
        </a:p>
      </dgm:t>
    </dgm:pt>
    <dgm:pt modelId="{D774D417-9C66-4229-8034-83FA073403C4}" type="pres">
      <dgm:prSet presAssocID="{1B4E1A84-46C2-474E-A942-6B9042EF14B0}" presName="rootConnector" presStyleLbl="node1" presStyleIdx="1" presStyleCnt="2"/>
      <dgm:spPr/>
      <dgm:t>
        <a:bodyPr/>
        <a:lstStyle/>
        <a:p>
          <a:endParaRPr lang="ru-RU"/>
        </a:p>
      </dgm:t>
    </dgm:pt>
    <dgm:pt modelId="{65202CCE-9FF0-4E65-9EE3-B19417814AE7}" type="pres">
      <dgm:prSet presAssocID="{1B4E1A84-46C2-474E-A942-6B9042EF14B0}" presName="childShape" presStyleCnt="0"/>
      <dgm:spPr/>
    </dgm:pt>
    <dgm:pt modelId="{79AA21E7-EA35-4F0A-A9EB-2DD9811E9C45}" type="pres">
      <dgm:prSet presAssocID="{FB37E744-774F-4E9C-9F45-10540064DD7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91AD874-CFF8-4F9B-B850-2EE6941A7EEC}" type="pres">
      <dgm:prSet presAssocID="{34B6FFD9-30E6-4CB2-9427-2E136099E00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DC9D8-1038-4A1D-A8A9-B10E5822C5D7}" type="pres">
      <dgm:prSet presAssocID="{53482D91-4C7D-4875-BC5F-EFB1F4AC147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F84E40B-0FF5-4DB8-9DD0-5091795F59D1}" type="pres">
      <dgm:prSet presAssocID="{B4CE14EE-4926-4F47-B115-F2DA7559858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E04889-FD7F-4D2D-BBA8-76379FDAEE17}" type="presOf" srcId="{34B6FFD9-30E6-4CB2-9427-2E136099E00E}" destId="{391AD874-CFF8-4F9B-B850-2EE6941A7EEC}" srcOrd="0" destOrd="0" presId="urn:microsoft.com/office/officeart/2005/8/layout/hierarchy3"/>
    <dgm:cxn modelId="{0C9808C6-A23F-4312-A799-577A836D21A3}" srcId="{B02FA961-EEDE-4A85-BFB7-6ED53D786BB8}" destId="{1B4E1A84-46C2-474E-A942-6B9042EF14B0}" srcOrd="1" destOrd="0" parTransId="{5A369AE8-76DE-4C27-9D92-898369B41EE5}" sibTransId="{84A0EEC9-447D-471E-9887-692D373B2E79}"/>
    <dgm:cxn modelId="{C577F9E6-E945-46DF-8357-AB321DB31BC5}" type="presOf" srcId="{53482D91-4C7D-4875-BC5F-EFB1F4AC147A}" destId="{6AFDC9D8-1038-4A1D-A8A9-B10E5822C5D7}" srcOrd="0" destOrd="0" presId="urn:microsoft.com/office/officeart/2005/8/layout/hierarchy3"/>
    <dgm:cxn modelId="{E87CB562-F1A2-45CB-96AE-1420678856AB}" srcId="{E17861FF-0FB3-4427-B293-77368F066118}" destId="{7C6CAF03-FD58-473F-BE49-21EC6DC3B49B}" srcOrd="0" destOrd="0" parTransId="{B55FC426-A1DB-4899-B81D-9DA98B869FA3}" sibTransId="{B06BE1A8-E42D-484F-B2AC-E63D6D544621}"/>
    <dgm:cxn modelId="{848EFC3E-13FB-4840-A7CE-E6B5539FF33C}" srcId="{1B4E1A84-46C2-474E-A942-6B9042EF14B0}" destId="{B4CE14EE-4926-4F47-B115-F2DA75598585}" srcOrd="1" destOrd="0" parTransId="{53482D91-4C7D-4875-BC5F-EFB1F4AC147A}" sibTransId="{763AB734-EC65-4E71-BC58-BC1836A3BC3A}"/>
    <dgm:cxn modelId="{6E3E4DC9-EE55-4A2C-9443-CBA25A8D454D}" type="presOf" srcId="{FB37E744-774F-4E9C-9F45-10540064DD7D}" destId="{79AA21E7-EA35-4F0A-A9EB-2DD9811E9C45}" srcOrd="0" destOrd="0" presId="urn:microsoft.com/office/officeart/2005/8/layout/hierarchy3"/>
    <dgm:cxn modelId="{52FC489A-D4DC-4CFE-AAD6-E65C55F0D27C}" type="presOf" srcId="{B4CE14EE-4926-4F47-B115-F2DA75598585}" destId="{AF84E40B-0FF5-4DB8-9DD0-5091795F59D1}" srcOrd="0" destOrd="0" presId="urn:microsoft.com/office/officeart/2005/8/layout/hierarchy3"/>
    <dgm:cxn modelId="{9FD0A1DE-4325-4CF6-AACE-A39D0D2C49C6}" type="presOf" srcId="{7C6CAF03-FD58-473F-BE49-21EC6DC3B49B}" destId="{FDFEAE13-94E9-4628-B5FD-CA568810C519}" srcOrd="0" destOrd="0" presId="urn:microsoft.com/office/officeart/2005/8/layout/hierarchy3"/>
    <dgm:cxn modelId="{8DE671EF-BF2F-4108-9028-B3C57C3844A6}" type="presOf" srcId="{E17861FF-0FB3-4427-B293-77368F066118}" destId="{14B5BE36-CB61-4607-B068-8FA093BFAF91}" srcOrd="0" destOrd="0" presId="urn:microsoft.com/office/officeart/2005/8/layout/hierarchy3"/>
    <dgm:cxn modelId="{18B91BAB-7C88-4533-8E8C-B492064AAFF8}" srcId="{E17861FF-0FB3-4427-B293-77368F066118}" destId="{131FE234-52E5-44B7-A672-8292075FCA6E}" srcOrd="1" destOrd="0" parTransId="{2FA92B1C-46C5-44D2-ABC5-9EB0EE799FD5}" sibTransId="{93F7283D-BB49-4A2C-829F-16D47E20B20D}"/>
    <dgm:cxn modelId="{C2CFE37F-F0AA-4BBF-A8DB-0537465BF351}" srcId="{B02FA961-EEDE-4A85-BFB7-6ED53D786BB8}" destId="{E17861FF-0FB3-4427-B293-77368F066118}" srcOrd="0" destOrd="0" parTransId="{4E163348-7DBA-4B1B-B594-8A95187128FC}" sibTransId="{6A7AC4E9-25F0-43A6-A3B9-42EBBABBC110}"/>
    <dgm:cxn modelId="{345A6FAE-018D-4BF7-B016-C7D9AD6079AC}" type="presOf" srcId="{B55FC426-A1DB-4899-B81D-9DA98B869FA3}" destId="{0702F09E-7924-4744-B5AA-460CA9DB906F}" srcOrd="0" destOrd="0" presId="urn:microsoft.com/office/officeart/2005/8/layout/hierarchy3"/>
    <dgm:cxn modelId="{E576DA93-33D8-4A87-9CF8-96A20D6A4FDB}" type="presOf" srcId="{2FA92B1C-46C5-44D2-ABC5-9EB0EE799FD5}" destId="{09BBA109-A336-4B5C-95ED-44706DA478EF}" srcOrd="0" destOrd="0" presId="urn:microsoft.com/office/officeart/2005/8/layout/hierarchy3"/>
    <dgm:cxn modelId="{C36BFD20-ED1C-49D8-BD4B-7105FD8D09FA}" type="presOf" srcId="{E17861FF-0FB3-4427-B293-77368F066118}" destId="{8CA3A00E-D19D-465B-8CEA-6720F9B566B7}" srcOrd="1" destOrd="0" presId="urn:microsoft.com/office/officeart/2005/8/layout/hierarchy3"/>
    <dgm:cxn modelId="{1D73F67A-E44F-46DE-BAA9-97103EF4C17D}" type="presOf" srcId="{B02FA961-EEDE-4A85-BFB7-6ED53D786BB8}" destId="{B858042F-3C7C-4E37-B5F4-C15DC42C2D21}" srcOrd="0" destOrd="0" presId="urn:microsoft.com/office/officeart/2005/8/layout/hierarchy3"/>
    <dgm:cxn modelId="{35D51F0C-0246-45E1-A37C-070BE79346FA}" type="presOf" srcId="{131FE234-52E5-44B7-A672-8292075FCA6E}" destId="{75F4316E-1E67-44D8-8F6E-004EB390A173}" srcOrd="0" destOrd="0" presId="urn:microsoft.com/office/officeart/2005/8/layout/hierarchy3"/>
    <dgm:cxn modelId="{72611022-FED5-43EF-AB3C-F9F3EFB88405}" type="presOf" srcId="{1B4E1A84-46C2-474E-A942-6B9042EF14B0}" destId="{89B9E48B-CE83-403A-B3C0-BC9EF945587B}" srcOrd="0" destOrd="0" presId="urn:microsoft.com/office/officeart/2005/8/layout/hierarchy3"/>
    <dgm:cxn modelId="{B27F3EDA-6F52-4478-B146-92680781A4FB}" srcId="{1B4E1A84-46C2-474E-A942-6B9042EF14B0}" destId="{34B6FFD9-30E6-4CB2-9427-2E136099E00E}" srcOrd="0" destOrd="0" parTransId="{FB37E744-774F-4E9C-9F45-10540064DD7D}" sibTransId="{8B7ABBED-B6C6-4266-81FC-880EAE393AEB}"/>
    <dgm:cxn modelId="{67F88DC6-F5AB-496C-9AC0-08BB2FA0AD25}" type="presOf" srcId="{1B4E1A84-46C2-474E-A942-6B9042EF14B0}" destId="{D774D417-9C66-4229-8034-83FA073403C4}" srcOrd="1" destOrd="0" presId="urn:microsoft.com/office/officeart/2005/8/layout/hierarchy3"/>
    <dgm:cxn modelId="{410D99AC-2B44-4039-BEBA-DC91AF236E84}" type="presParOf" srcId="{B858042F-3C7C-4E37-B5F4-C15DC42C2D21}" destId="{B68D0716-1EE4-4D74-B571-392A7D5DC62E}" srcOrd="0" destOrd="0" presId="urn:microsoft.com/office/officeart/2005/8/layout/hierarchy3"/>
    <dgm:cxn modelId="{DCF55F64-4B3F-46BD-8B80-8AEBD56DA546}" type="presParOf" srcId="{B68D0716-1EE4-4D74-B571-392A7D5DC62E}" destId="{BFF28D1C-FA11-4289-BA5E-9340189A1B8C}" srcOrd="0" destOrd="0" presId="urn:microsoft.com/office/officeart/2005/8/layout/hierarchy3"/>
    <dgm:cxn modelId="{BC512509-59D5-47C2-B829-EBFD50687007}" type="presParOf" srcId="{BFF28D1C-FA11-4289-BA5E-9340189A1B8C}" destId="{14B5BE36-CB61-4607-B068-8FA093BFAF91}" srcOrd="0" destOrd="0" presId="urn:microsoft.com/office/officeart/2005/8/layout/hierarchy3"/>
    <dgm:cxn modelId="{E0DA1198-9688-4280-9E65-590328D86C8F}" type="presParOf" srcId="{BFF28D1C-FA11-4289-BA5E-9340189A1B8C}" destId="{8CA3A00E-D19D-465B-8CEA-6720F9B566B7}" srcOrd="1" destOrd="0" presId="urn:microsoft.com/office/officeart/2005/8/layout/hierarchy3"/>
    <dgm:cxn modelId="{53B4AC00-D781-4192-9024-53EAF9635E07}" type="presParOf" srcId="{B68D0716-1EE4-4D74-B571-392A7D5DC62E}" destId="{5FE93FE4-4681-4535-A3F1-11666948EA0D}" srcOrd="1" destOrd="0" presId="urn:microsoft.com/office/officeart/2005/8/layout/hierarchy3"/>
    <dgm:cxn modelId="{A1F9996D-0F4F-4943-94FA-E5E08D22CC8A}" type="presParOf" srcId="{5FE93FE4-4681-4535-A3F1-11666948EA0D}" destId="{0702F09E-7924-4744-B5AA-460CA9DB906F}" srcOrd="0" destOrd="0" presId="urn:microsoft.com/office/officeart/2005/8/layout/hierarchy3"/>
    <dgm:cxn modelId="{E62CCD2B-B873-4714-8510-0FA6C13C7D8B}" type="presParOf" srcId="{5FE93FE4-4681-4535-A3F1-11666948EA0D}" destId="{FDFEAE13-94E9-4628-B5FD-CA568810C519}" srcOrd="1" destOrd="0" presId="urn:microsoft.com/office/officeart/2005/8/layout/hierarchy3"/>
    <dgm:cxn modelId="{2CABA89A-9534-4274-BC0B-E8821038AF5D}" type="presParOf" srcId="{5FE93FE4-4681-4535-A3F1-11666948EA0D}" destId="{09BBA109-A336-4B5C-95ED-44706DA478EF}" srcOrd="2" destOrd="0" presId="urn:microsoft.com/office/officeart/2005/8/layout/hierarchy3"/>
    <dgm:cxn modelId="{0D492A93-B617-423E-BD1C-9A31EDCE3F6D}" type="presParOf" srcId="{5FE93FE4-4681-4535-A3F1-11666948EA0D}" destId="{75F4316E-1E67-44D8-8F6E-004EB390A173}" srcOrd="3" destOrd="0" presId="urn:microsoft.com/office/officeart/2005/8/layout/hierarchy3"/>
    <dgm:cxn modelId="{8164EB14-5CA2-48D8-9CE1-F08BAB05045B}" type="presParOf" srcId="{B858042F-3C7C-4E37-B5F4-C15DC42C2D21}" destId="{FC930055-1FC3-4FC5-8676-A5FB653B904C}" srcOrd="1" destOrd="0" presId="urn:microsoft.com/office/officeart/2005/8/layout/hierarchy3"/>
    <dgm:cxn modelId="{21B2A98F-BB5E-41BA-B118-C920B284F6F6}" type="presParOf" srcId="{FC930055-1FC3-4FC5-8676-A5FB653B904C}" destId="{91116AEF-500B-4332-8B7B-F49AB07FAA47}" srcOrd="0" destOrd="0" presId="urn:microsoft.com/office/officeart/2005/8/layout/hierarchy3"/>
    <dgm:cxn modelId="{ACA71CFB-3F99-4701-B897-CF60EA3A53BF}" type="presParOf" srcId="{91116AEF-500B-4332-8B7B-F49AB07FAA47}" destId="{89B9E48B-CE83-403A-B3C0-BC9EF945587B}" srcOrd="0" destOrd="0" presId="urn:microsoft.com/office/officeart/2005/8/layout/hierarchy3"/>
    <dgm:cxn modelId="{0FE32B40-4A50-439D-9AA2-9EAD9D19B286}" type="presParOf" srcId="{91116AEF-500B-4332-8B7B-F49AB07FAA47}" destId="{D774D417-9C66-4229-8034-83FA073403C4}" srcOrd="1" destOrd="0" presId="urn:microsoft.com/office/officeart/2005/8/layout/hierarchy3"/>
    <dgm:cxn modelId="{8AE4CFD6-4153-455C-8159-6EC2E82EF4B4}" type="presParOf" srcId="{FC930055-1FC3-4FC5-8676-A5FB653B904C}" destId="{65202CCE-9FF0-4E65-9EE3-B19417814AE7}" srcOrd="1" destOrd="0" presId="urn:microsoft.com/office/officeart/2005/8/layout/hierarchy3"/>
    <dgm:cxn modelId="{22759493-776A-4F60-9903-E92CBAF2ECB5}" type="presParOf" srcId="{65202CCE-9FF0-4E65-9EE3-B19417814AE7}" destId="{79AA21E7-EA35-4F0A-A9EB-2DD9811E9C45}" srcOrd="0" destOrd="0" presId="urn:microsoft.com/office/officeart/2005/8/layout/hierarchy3"/>
    <dgm:cxn modelId="{A50E8546-8A4B-4CD1-B1E6-6A7A147B337B}" type="presParOf" srcId="{65202CCE-9FF0-4E65-9EE3-B19417814AE7}" destId="{391AD874-CFF8-4F9B-B850-2EE6941A7EEC}" srcOrd="1" destOrd="0" presId="urn:microsoft.com/office/officeart/2005/8/layout/hierarchy3"/>
    <dgm:cxn modelId="{A244C943-96C1-40A0-B50D-D9D2400B46E2}" type="presParOf" srcId="{65202CCE-9FF0-4E65-9EE3-B19417814AE7}" destId="{6AFDC9D8-1038-4A1D-A8A9-B10E5822C5D7}" srcOrd="2" destOrd="0" presId="urn:microsoft.com/office/officeart/2005/8/layout/hierarchy3"/>
    <dgm:cxn modelId="{9C02C5DD-ABC2-4143-9015-F7B83B961CC0}" type="presParOf" srcId="{65202CCE-9FF0-4E65-9EE3-B19417814AE7}" destId="{AF84E40B-0FF5-4DB8-9DD0-5091795F59D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797651-65E7-4C13-8958-B511130FF11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7E51C-223F-432E-A114-56754BFA1E1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прибыль организаций зачисляемой в бюджет субъекта РФ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755149-F608-4412-A80C-9AAD9BE65477}" type="parTrans" cxnId="{B0560F90-6952-473E-9FC2-004CD3DFC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8757F2-A2F0-42DA-9F9B-6AF6C40E8D24}" type="sibTrans" cxnId="{B0560F90-6952-473E-9FC2-004CD3DFC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3156356-1AD5-42DF-B2BC-80E227AD7D22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5% районный бюджет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1873614-EB65-4446-B69C-FCEE284CB611}" type="parTrans" cxnId="{09B619B1-D1D1-431E-9B2D-D47E2CB71E4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5545043-128A-4850-B8CC-42D35AE04C67}" type="sibTrans" cxnId="{09B619B1-D1D1-431E-9B2D-D47E2CB71E4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15D9E2-558B-421C-B4A4-7F924C547608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95% краевой бюджет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156A017-58F0-41EE-BFE8-C252F06E5EEA}" type="parTrans" cxnId="{2195A31B-C070-4467-B47E-9029140546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4D569B4-8058-415B-B422-6C61A1CFA2C6}" type="sibTrans" cxnId="{2195A31B-C070-4467-B47E-9029140546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1FC3283-D6B8-4AA1-B50C-7276D7AA90C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C1E93B-0CB1-4452-A106-61932D02A607}" type="parTrans" cxnId="{6C53B37D-090A-498F-ACB5-D04D076008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2279E2-DE00-447D-98D2-21E9757FECF8}" type="sibTrans" cxnId="{6C53B37D-090A-498F-ACB5-D04D076008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7EDF75-446C-4270-B069-0B20A495FA05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40% районный бюджет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D784F4D-E6E8-4B30-980E-B03EF2BFD8ED}" type="parTrans" cxnId="{5EF5C131-F3EE-4BB6-A217-8D4F9ADADC7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A1BB8B-0D78-4E3E-8C4E-2F54B7C1E34E}" type="sibTrans" cxnId="{5EF5C131-F3EE-4BB6-A217-8D4F9ADADC7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50E3BD4-4C37-427B-8039-D310D346C913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40% краевой бюджет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729A208-31F3-4C2D-A032-52BFF50EDB0A}" type="parTrans" cxnId="{B1DB5282-D8DB-4FEB-AF16-640EB9D0B7D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A8DA449-61C8-4F0E-AA2A-74468B344A9C}" type="sibTrans" cxnId="{B1DB5282-D8DB-4FEB-AF16-640EB9D0B7D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8D3AF04-A78D-490F-ACD0-06344AA834A8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20% федеральный бюджет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993260F-DF9D-405C-A8E2-4D2C68102919}" type="parTrans" cxnId="{285300E9-873A-4D38-8826-827A0E339B5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0BB407-5F69-47E3-A8E9-B5CA90E3BA54}" type="sibTrans" cxnId="{285300E9-873A-4D38-8826-827A0E339B5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136A57-1994-4CBB-8F19-0DCBEE201741}" type="pres">
      <dgm:prSet presAssocID="{F7797651-65E7-4C13-8958-B511130FF1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26E382-C227-4567-839B-17625118D225}" type="pres">
      <dgm:prSet presAssocID="{5E47E51C-223F-432E-A114-56754BFA1E1C}" presName="root" presStyleCnt="0"/>
      <dgm:spPr/>
    </dgm:pt>
    <dgm:pt modelId="{5DBF98DF-3E54-4456-BE56-735C89C7F547}" type="pres">
      <dgm:prSet presAssocID="{5E47E51C-223F-432E-A114-56754BFA1E1C}" presName="rootComposite" presStyleCnt="0"/>
      <dgm:spPr/>
    </dgm:pt>
    <dgm:pt modelId="{76563ADE-F092-48AF-AFCB-72E8CA830E63}" type="pres">
      <dgm:prSet presAssocID="{5E47E51C-223F-432E-A114-56754BFA1E1C}" presName="rootText" presStyleLbl="node1" presStyleIdx="0" presStyleCnt="2"/>
      <dgm:spPr/>
      <dgm:t>
        <a:bodyPr/>
        <a:lstStyle/>
        <a:p>
          <a:endParaRPr lang="ru-RU"/>
        </a:p>
      </dgm:t>
    </dgm:pt>
    <dgm:pt modelId="{A3CF5C1C-48D8-4482-BBEB-5853D1DE862F}" type="pres">
      <dgm:prSet presAssocID="{5E47E51C-223F-432E-A114-56754BFA1E1C}" presName="rootConnector" presStyleLbl="node1" presStyleIdx="0" presStyleCnt="2"/>
      <dgm:spPr/>
      <dgm:t>
        <a:bodyPr/>
        <a:lstStyle/>
        <a:p>
          <a:endParaRPr lang="ru-RU"/>
        </a:p>
      </dgm:t>
    </dgm:pt>
    <dgm:pt modelId="{BA39F8DD-2704-46BA-9BDA-77A916F6ED6B}" type="pres">
      <dgm:prSet presAssocID="{5E47E51C-223F-432E-A114-56754BFA1E1C}" presName="childShape" presStyleCnt="0"/>
      <dgm:spPr/>
    </dgm:pt>
    <dgm:pt modelId="{558F0570-7548-441F-A402-4A217CCE181B}" type="pres">
      <dgm:prSet presAssocID="{11873614-EB65-4446-B69C-FCEE284CB611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3CD7E2B-A138-4402-9B46-5DF405A91CEF}" type="pres">
      <dgm:prSet presAssocID="{43156356-1AD5-42DF-B2BC-80E227AD7D22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48C7A-842F-4C78-9D1A-1CD0B5CB4676}" type="pres">
      <dgm:prSet presAssocID="{A156A017-58F0-41EE-BFE8-C252F06E5EEA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20B5FEA-7D60-4703-9626-EA66F8346848}" type="pres">
      <dgm:prSet presAssocID="{0915D9E2-558B-421C-B4A4-7F924C547608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B241D-3253-4444-B8E0-FCD49FEB5D9A}" type="pres">
      <dgm:prSet presAssocID="{E1FC3283-D6B8-4AA1-B50C-7276D7AA90CC}" presName="root" presStyleCnt="0"/>
      <dgm:spPr/>
    </dgm:pt>
    <dgm:pt modelId="{BC18A59D-E30E-40E9-BD27-848D2A6F762B}" type="pres">
      <dgm:prSet presAssocID="{E1FC3283-D6B8-4AA1-B50C-7276D7AA90CC}" presName="rootComposite" presStyleCnt="0"/>
      <dgm:spPr/>
    </dgm:pt>
    <dgm:pt modelId="{F609F4B8-5519-4D3F-B987-A34FF66192EC}" type="pres">
      <dgm:prSet presAssocID="{E1FC3283-D6B8-4AA1-B50C-7276D7AA90CC}" presName="rootText" presStyleLbl="node1" presStyleIdx="1" presStyleCnt="2"/>
      <dgm:spPr/>
      <dgm:t>
        <a:bodyPr/>
        <a:lstStyle/>
        <a:p>
          <a:endParaRPr lang="ru-RU"/>
        </a:p>
      </dgm:t>
    </dgm:pt>
    <dgm:pt modelId="{B5A23F94-F573-4048-ABC4-0071BA16FE73}" type="pres">
      <dgm:prSet presAssocID="{E1FC3283-D6B8-4AA1-B50C-7276D7AA90CC}" presName="rootConnector" presStyleLbl="node1" presStyleIdx="1" presStyleCnt="2"/>
      <dgm:spPr/>
      <dgm:t>
        <a:bodyPr/>
        <a:lstStyle/>
        <a:p>
          <a:endParaRPr lang="ru-RU"/>
        </a:p>
      </dgm:t>
    </dgm:pt>
    <dgm:pt modelId="{1CFB0D6C-43DC-4B5D-B476-A3C37B0BEB7E}" type="pres">
      <dgm:prSet presAssocID="{E1FC3283-D6B8-4AA1-B50C-7276D7AA90CC}" presName="childShape" presStyleCnt="0"/>
      <dgm:spPr/>
    </dgm:pt>
    <dgm:pt modelId="{CEAB0CD6-7343-4546-BEF7-2F11AD57DFE1}" type="pres">
      <dgm:prSet presAssocID="{1D784F4D-E6E8-4B30-980E-B03EF2BFD8E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B55205C3-96D4-4FFD-91CA-0839493D1F5E}" type="pres">
      <dgm:prSet presAssocID="{5F7EDF75-446C-4270-B069-0B20A495FA05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2772A-5971-419B-B2F1-C52528D4CBD5}" type="pres">
      <dgm:prSet presAssocID="{4729A208-31F3-4C2D-A032-52BFF50EDB0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C4E3B617-B5F8-42A9-A452-D51D42466EF3}" type="pres">
      <dgm:prSet presAssocID="{F50E3BD4-4C37-427B-8039-D310D346C913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76997-44A4-4D06-985D-F77D6D8E7B29}" type="pres">
      <dgm:prSet presAssocID="{A993260F-DF9D-405C-A8E2-4D2C68102919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07886F8-95FE-4668-BAEE-3E7633AECD11}" type="pres">
      <dgm:prSet presAssocID="{18D3AF04-A78D-490F-ACD0-06344AA834A8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24F9A-DA2B-4C13-ABC0-9A66754FB218}" type="presOf" srcId="{E1FC3283-D6B8-4AA1-B50C-7276D7AA90CC}" destId="{F609F4B8-5519-4D3F-B987-A34FF66192EC}" srcOrd="0" destOrd="0" presId="urn:microsoft.com/office/officeart/2005/8/layout/hierarchy3"/>
    <dgm:cxn modelId="{D234051F-E375-4CA1-8AC0-87AF6F95C6AC}" type="presOf" srcId="{5E47E51C-223F-432E-A114-56754BFA1E1C}" destId="{76563ADE-F092-48AF-AFCB-72E8CA830E63}" srcOrd="0" destOrd="0" presId="urn:microsoft.com/office/officeart/2005/8/layout/hierarchy3"/>
    <dgm:cxn modelId="{08823B5E-E6C4-4B46-91E8-AC165E66D55B}" type="presOf" srcId="{E1FC3283-D6B8-4AA1-B50C-7276D7AA90CC}" destId="{B5A23F94-F573-4048-ABC4-0071BA16FE73}" srcOrd="1" destOrd="0" presId="urn:microsoft.com/office/officeart/2005/8/layout/hierarchy3"/>
    <dgm:cxn modelId="{285300E9-873A-4D38-8826-827A0E339B54}" srcId="{E1FC3283-D6B8-4AA1-B50C-7276D7AA90CC}" destId="{18D3AF04-A78D-490F-ACD0-06344AA834A8}" srcOrd="2" destOrd="0" parTransId="{A993260F-DF9D-405C-A8E2-4D2C68102919}" sibTransId="{890BB407-5F69-47E3-A8E9-B5CA90E3BA54}"/>
    <dgm:cxn modelId="{7E7EECEB-B241-404B-B0C4-57315E578BE2}" type="presOf" srcId="{F50E3BD4-4C37-427B-8039-D310D346C913}" destId="{C4E3B617-B5F8-42A9-A452-D51D42466EF3}" srcOrd="0" destOrd="0" presId="urn:microsoft.com/office/officeart/2005/8/layout/hierarchy3"/>
    <dgm:cxn modelId="{B0560F90-6952-473E-9FC2-004CD3DFCDD6}" srcId="{F7797651-65E7-4C13-8958-B511130FF110}" destId="{5E47E51C-223F-432E-A114-56754BFA1E1C}" srcOrd="0" destOrd="0" parTransId="{54755149-F608-4412-A80C-9AAD9BE65477}" sibTransId="{E28757F2-A2F0-42DA-9F9B-6AF6C40E8D24}"/>
    <dgm:cxn modelId="{8174F37D-78B9-44F8-92E1-A148BDA040C9}" type="presOf" srcId="{4729A208-31F3-4C2D-A032-52BFF50EDB0A}" destId="{2FE2772A-5971-419B-B2F1-C52528D4CBD5}" srcOrd="0" destOrd="0" presId="urn:microsoft.com/office/officeart/2005/8/layout/hierarchy3"/>
    <dgm:cxn modelId="{1C4C1D9B-6885-4F61-AD92-9F6C3BD6832D}" type="presOf" srcId="{1D784F4D-E6E8-4B30-980E-B03EF2BFD8ED}" destId="{CEAB0CD6-7343-4546-BEF7-2F11AD57DFE1}" srcOrd="0" destOrd="0" presId="urn:microsoft.com/office/officeart/2005/8/layout/hierarchy3"/>
    <dgm:cxn modelId="{8F426136-99E2-4C06-A254-11F61D76AD9D}" type="presOf" srcId="{5E47E51C-223F-432E-A114-56754BFA1E1C}" destId="{A3CF5C1C-48D8-4482-BBEB-5853D1DE862F}" srcOrd="1" destOrd="0" presId="urn:microsoft.com/office/officeart/2005/8/layout/hierarchy3"/>
    <dgm:cxn modelId="{37C03725-6586-4C7D-A5A5-AE68597A1325}" type="presOf" srcId="{F7797651-65E7-4C13-8958-B511130FF110}" destId="{5E136A57-1994-4CBB-8F19-0DCBEE201741}" srcOrd="0" destOrd="0" presId="urn:microsoft.com/office/officeart/2005/8/layout/hierarchy3"/>
    <dgm:cxn modelId="{09B619B1-D1D1-431E-9B2D-D47E2CB71E45}" srcId="{5E47E51C-223F-432E-A114-56754BFA1E1C}" destId="{43156356-1AD5-42DF-B2BC-80E227AD7D22}" srcOrd="0" destOrd="0" parTransId="{11873614-EB65-4446-B69C-FCEE284CB611}" sibTransId="{95545043-128A-4850-B8CC-42D35AE04C67}"/>
    <dgm:cxn modelId="{17EFB320-C3B5-4E47-ABD1-E50BB8BC051B}" type="presOf" srcId="{A156A017-58F0-41EE-BFE8-C252F06E5EEA}" destId="{5BF48C7A-842F-4C78-9D1A-1CD0B5CB4676}" srcOrd="0" destOrd="0" presId="urn:microsoft.com/office/officeart/2005/8/layout/hierarchy3"/>
    <dgm:cxn modelId="{2195A31B-C070-4467-B47E-902914054612}" srcId="{5E47E51C-223F-432E-A114-56754BFA1E1C}" destId="{0915D9E2-558B-421C-B4A4-7F924C547608}" srcOrd="1" destOrd="0" parTransId="{A156A017-58F0-41EE-BFE8-C252F06E5EEA}" sibTransId="{64D569B4-8058-415B-B422-6C61A1CFA2C6}"/>
    <dgm:cxn modelId="{0BCE8AF2-CB58-403A-B169-9C894BC04C6C}" type="presOf" srcId="{5F7EDF75-446C-4270-B069-0B20A495FA05}" destId="{B55205C3-96D4-4FFD-91CA-0839493D1F5E}" srcOrd="0" destOrd="0" presId="urn:microsoft.com/office/officeart/2005/8/layout/hierarchy3"/>
    <dgm:cxn modelId="{B1DB5282-D8DB-4FEB-AF16-640EB9D0B7DD}" srcId="{E1FC3283-D6B8-4AA1-B50C-7276D7AA90CC}" destId="{F50E3BD4-4C37-427B-8039-D310D346C913}" srcOrd="1" destOrd="0" parTransId="{4729A208-31F3-4C2D-A032-52BFF50EDB0A}" sibTransId="{0A8DA449-61C8-4F0E-AA2A-74468B344A9C}"/>
    <dgm:cxn modelId="{6C53B37D-090A-498F-ACB5-D04D076008DE}" srcId="{F7797651-65E7-4C13-8958-B511130FF110}" destId="{E1FC3283-D6B8-4AA1-B50C-7276D7AA90CC}" srcOrd="1" destOrd="0" parTransId="{30C1E93B-0CB1-4452-A106-61932D02A607}" sibTransId="{E42279E2-DE00-447D-98D2-21E9757FECF8}"/>
    <dgm:cxn modelId="{05667EB4-625C-4F6E-B96B-D637FAA530CB}" type="presOf" srcId="{18D3AF04-A78D-490F-ACD0-06344AA834A8}" destId="{607886F8-95FE-4668-BAEE-3E7633AECD11}" srcOrd="0" destOrd="0" presId="urn:microsoft.com/office/officeart/2005/8/layout/hierarchy3"/>
    <dgm:cxn modelId="{D8E35F98-2C64-4832-B482-27B294C2188F}" type="presOf" srcId="{43156356-1AD5-42DF-B2BC-80E227AD7D22}" destId="{73CD7E2B-A138-4402-9B46-5DF405A91CEF}" srcOrd="0" destOrd="0" presId="urn:microsoft.com/office/officeart/2005/8/layout/hierarchy3"/>
    <dgm:cxn modelId="{5E9468FD-CE41-4421-B83F-CD16AFDFD3B3}" type="presOf" srcId="{11873614-EB65-4446-B69C-FCEE284CB611}" destId="{558F0570-7548-441F-A402-4A217CCE181B}" srcOrd="0" destOrd="0" presId="urn:microsoft.com/office/officeart/2005/8/layout/hierarchy3"/>
    <dgm:cxn modelId="{E272BF53-2CBF-4D51-82DA-5C54C22022BA}" type="presOf" srcId="{A993260F-DF9D-405C-A8E2-4D2C68102919}" destId="{7AC76997-44A4-4D06-985D-F77D6D8E7B29}" srcOrd="0" destOrd="0" presId="urn:microsoft.com/office/officeart/2005/8/layout/hierarchy3"/>
    <dgm:cxn modelId="{5EF5C131-F3EE-4BB6-A217-8D4F9ADADC7F}" srcId="{E1FC3283-D6B8-4AA1-B50C-7276D7AA90CC}" destId="{5F7EDF75-446C-4270-B069-0B20A495FA05}" srcOrd="0" destOrd="0" parTransId="{1D784F4D-E6E8-4B30-980E-B03EF2BFD8ED}" sibTransId="{C7A1BB8B-0D78-4E3E-8C4E-2F54B7C1E34E}"/>
    <dgm:cxn modelId="{E58C6213-B7B3-4198-87E4-0BA3BF91D4BA}" type="presOf" srcId="{0915D9E2-558B-421C-B4A4-7F924C547608}" destId="{A20B5FEA-7D60-4703-9626-EA66F8346848}" srcOrd="0" destOrd="0" presId="urn:microsoft.com/office/officeart/2005/8/layout/hierarchy3"/>
    <dgm:cxn modelId="{E56BDC7E-4F62-4915-AA3B-3ADE3DE5C720}" type="presParOf" srcId="{5E136A57-1994-4CBB-8F19-0DCBEE201741}" destId="{DB26E382-C227-4567-839B-17625118D225}" srcOrd="0" destOrd="0" presId="urn:microsoft.com/office/officeart/2005/8/layout/hierarchy3"/>
    <dgm:cxn modelId="{93BFC45B-C40E-43BD-8F78-60FD45D20ADD}" type="presParOf" srcId="{DB26E382-C227-4567-839B-17625118D225}" destId="{5DBF98DF-3E54-4456-BE56-735C89C7F547}" srcOrd="0" destOrd="0" presId="urn:microsoft.com/office/officeart/2005/8/layout/hierarchy3"/>
    <dgm:cxn modelId="{02AE3C63-95AA-40A4-B879-B639F7556BD6}" type="presParOf" srcId="{5DBF98DF-3E54-4456-BE56-735C89C7F547}" destId="{76563ADE-F092-48AF-AFCB-72E8CA830E63}" srcOrd="0" destOrd="0" presId="urn:microsoft.com/office/officeart/2005/8/layout/hierarchy3"/>
    <dgm:cxn modelId="{27672859-F630-4860-963A-F8A6E4E88E63}" type="presParOf" srcId="{5DBF98DF-3E54-4456-BE56-735C89C7F547}" destId="{A3CF5C1C-48D8-4482-BBEB-5853D1DE862F}" srcOrd="1" destOrd="0" presId="urn:microsoft.com/office/officeart/2005/8/layout/hierarchy3"/>
    <dgm:cxn modelId="{2FA07968-52AF-4905-88D0-A7B5B3C46A55}" type="presParOf" srcId="{DB26E382-C227-4567-839B-17625118D225}" destId="{BA39F8DD-2704-46BA-9BDA-77A916F6ED6B}" srcOrd="1" destOrd="0" presId="urn:microsoft.com/office/officeart/2005/8/layout/hierarchy3"/>
    <dgm:cxn modelId="{10F7255F-EBBC-45B8-9A66-F4B930350D52}" type="presParOf" srcId="{BA39F8DD-2704-46BA-9BDA-77A916F6ED6B}" destId="{558F0570-7548-441F-A402-4A217CCE181B}" srcOrd="0" destOrd="0" presId="urn:microsoft.com/office/officeart/2005/8/layout/hierarchy3"/>
    <dgm:cxn modelId="{28657C38-4066-4ED3-AD32-9DD173F954D8}" type="presParOf" srcId="{BA39F8DD-2704-46BA-9BDA-77A916F6ED6B}" destId="{73CD7E2B-A138-4402-9B46-5DF405A91CEF}" srcOrd="1" destOrd="0" presId="urn:microsoft.com/office/officeart/2005/8/layout/hierarchy3"/>
    <dgm:cxn modelId="{6EA57ACD-EB78-4586-9115-2841A956BDD4}" type="presParOf" srcId="{BA39F8DD-2704-46BA-9BDA-77A916F6ED6B}" destId="{5BF48C7A-842F-4C78-9D1A-1CD0B5CB4676}" srcOrd="2" destOrd="0" presId="urn:microsoft.com/office/officeart/2005/8/layout/hierarchy3"/>
    <dgm:cxn modelId="{EA98668D-C67A-4EC7-B97A-CFCE50B08951}" type="presParOf" srcId="{BA39F8DD-2704-46BA-9BDA-77A916F6ED6B}" destId="{A20B5FEA-7D60-4703-9626-EA66F8346848}" srcOrd="3" destOrd="0" presId="urn:microsoft.com/office/officeart/2005/8/layout/hierarchy3"/>
    <dgm:cxn modelId="{D2B2DB1D-ACE5-42B4-92DE-3064AAB893FE}" type="presParOf" srcId="{5E136A57-1994-4CBB-8F19-0DCBEE201741}" destId="{B4EB241D-3253-4444-B8E0-FCD49FEB5D9A}" srcOrd="1" destOrd="0" presId="urn:microsoft.com/office/officeart/2005/8/layout/hierarchy3"/>
    <dgm:cxn modelId="{C8B9070C-9CF2-43A8-9A73-47CB0B55CC78}" type="presParOf" srcId="{B4EB241D-3253-4444-B8E0-FCD49FEB5D9A}" destId="{BC18A59D-E30E-40E9-BD27-848D2A6F762B}" srcOrd="0" destOrd="0" presId="urn:microsoft.com/office/officeart/2005/8/layout/hierarchy3"/>
    <dgm:cxn modelId="{958742F4-3729-44FB-968A-C641804F2C57}" type="presParOf" srcId="{BC18A59D-E30E-40E9-BD27-848D2A6F762B}" destId="{F609F4B8-5519-4D3F-B987-A34FF66192EC}" srcOrd="0" destOrd="0" presId="urn:microsoft.com/office/officeart/2005/8/layout/hierarchy3"/>
    <dgm:cxn modelId="{73DBE87A-12C1-46B8-A06B-52E49C9B7B71}" type="presParOf" srcId="{BC18A59D-E30E-40E9-BD27-848D2A6F762B}" destId="{B5A23F94-F573-4048-ABC4-0071BA16FE73}" srcOrd="1" destOrd="0" presId="urn:microsoft.com/office/officeart/2005/8/layout/hierarchy3"/>
    <dgm:cxn modelId="{4BBBB688-DB7E-4D4B-9386-03DB0E9B75C6}" type="presParOf" srcId="{B4EB241D-3253-4444-B8E0-FCD49FEB5D9A}" destId="{1CFB0D6C-43DC-4B5D-B476-A3C37B0BEB7E}" srcOrd="1" destOrd="0" presId="urn:microsoft.com/office/officeart/2005/8/layout/hierarchy3"/>
    <dgm:cxn modelId="{95D09A35-B00C-4E29-831A-B4F740C6D817}" type="presParOf" srcId="{1CFB0D6C-43DC-4B5D-B476-A3C37B0BEB7E}" destId="{CEAB0CD6-7343-4546-BEF7-2F11AD57DFE1}" srcOrd="0" destOrd="0" presId="urn:microsoft.com/office/officeart/2005/8/layout/hierarchy3"/>
    <dgm:cxn modelId="{C446F599-D789-49B4-AD5C-2F96F4760962}" type="presParOf" srcId="{1CFB0D6C-43DC-4B5D-B476-A3C37B0BEB7E}" destId="{B55205C3-96D4-4FFD-91CA-0839493D1F5E}" srcOrd="1" destOrd="0" presId="urn:microsoft.com/office/officeart/2005/8/layout/hierarchy3"/>
    <dgm:cxn modelId="{56C00966-122E-4E71-B608-E5BBD1EFFCBD}" type="presParOf" srcId="{1CFB0D6C-43DC-4B5D-B476-A3C37B0BEB7E}" destId="{2FE2772A-5971-419B-B2F1-C52528D4CBD5}" srcOrd="2" destOrd="0" presId="urn:microsoft.com/office/officeart/2005/8/layout/hierarchy3"/>
    <dgm:cxn modelId="{EE227E33-CD66-4D28-8FD4-7613B63FFDEE}" type="presParOf" srcId="{1CFB0D6C-43DC-4B5D-B476-A3C37B0BEB7E}" destId="{C4E3B617-B5F8-42A9-A452-D51D42466EF3}" srcOrd="3" destOrd="0" presId="urn:microsoft.com/office/officeart/2005/8/layout/hierarchy3"/>
    <dgm:cxn modelId="{486158FD-48BD-4720-AD96-742FA1DED81B}" type="presParOf" srcId="{1CFB0D6C-43DC-4B5D-B476-A3C37B0BEB7E}" destId="{7AC76997-44A4-4D06-985D-F77D6D8E7B29}" srcOrd="4" destOrd="0" presId="urn:microsoft.com/office/officeart/2005/8/layout/hierarchy3"/>
    <dgm:cxn modelId="{F5B58A64-D66F-4E80-B703-C85D973002A8}" type="presParOf" srcId="{1CFB0D6C-43DC-4B5D-B476-A3C37B0BEB7E}" destId="{607886F8-95FE-4668-BAEE-3E7633AECD1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6B44-518A-4A17-BA28-74AEFB5001C1}">
      <dsp:nvSpPr>
        <dsp:cNvPr id="0" name=""/>
        <dsp:cNvSpPr/>
      </dsp:nvSpPr>
      <dsp:spPr>
        <a:xfrm>
          <a:off x="0" y="0"/>
          <a:ext cx="8928992" cy="1484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При составлении проекта бюджета на 2015 год и на плановый период 2016 и 2017 годов учтены: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458" y="72458"/>
        <a:ext cx="8784076" cy="1339388"/>
      </dsp:txXfrm>
    </dsp:sp>
    <dsp:sp modelId="{2FEC29A3-D4DA-4406-B294-39917A21B282}">
      <dsp:nvSpPr>
        <dsp:cNvPr id="0" name=""/>
        <dsp:cNvSpPr/>
      </dsp:nvSpPr>
      <dsp:spPr>
        <a:xfrm>
          <a:off x="0" y="1505855"/>
          <a:ext cx="8928992" cy="454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Федерации «О бюджетной политике в 2014-2016 годах» от 13 июня 2013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 от 7 мая 2012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 от 27 февраля 2013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 до 2017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 на 2015-2017 годы.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05855"/>
        <a:ext cx="8928992" cy="45428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790FD-8358-4B8B-8254-885ACBEEAB44}">
      <dsp:nvSpPr>
        <dsp:cNvPr id="0" name=""/>
        <dsp:cNvSpPr/>
      </dsp:nvSpPr>
      <dsp:spPr>
        <a:xfrm>
          <a:off x="2877822" y="2844316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515" y="0"/>
              </a:lnTo>
              <a:lnTo>
                <a:pt x="354515" y="1351050"/>
              </a:lnTo>
              <a:lnTo>
                <a:pt x="709031" y="13510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3194193" y="3481696"/>
        <a:ext cx="76289" cy="76289"/>
      </dsp:txXfrm>
    </dsp:sp>
    <dsp:sp modelId="{22455721-1CEA-4DCC-BB51-DA13421A4086}">
      <dsp:nvSpPr>
        <dsp:cNvPr id="0" name=""/>
        <dsp:cNvSpPr/>
      </dsp:nvSpPr>
      <dsp:spPr>
        <a:xfrm>
          <a:off x="2877822" y="2798596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3214612" y="2826590"/>
        <a:ext cx="35451" cy="35451"/>
      </dsp:txXfrm>
    </dsp:sp>
    <dsp:sp modelId="{A306F9C5-07FF-4964-9A3D-3F1634BBDB3E}">
      <dsp:nvSpPr>
        <dsp:cNvPr id="0" name=""/>
        <dsp:cNvSpPr/>
      </dsp:nvSpPr>
      <dsp:spPr>
        <a:xfrm>
          <a:off x="2877822" y="1493265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1351050"/>
              </a:moveTo>
              <a:lnTo>
                <a:pt x="354515" y="1351050"/>
              </a:lnTo>
              <a:lnTo>
                <a:pt x="354515" y="0"/>
              </a:lnTo>
              <a:lnTo>
                <a:pt x="7090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3194193" y="2130645"/>
        <a:ext cx="76289" cy="76289"/>
      </dsp:txXfrm>
    </dsp:sp>
    <dsp:sp modelId="{619AD098-A9CC-4A4E-9722-983B224C1012}">
      <dsp:nvSpPr>
        <dsp:cNvPr id="0" name=""/>
        <dsp:cNvSpPr/>
      </dsp:nvSpPr>
      <dsp:spPr>
        <a:xfrm rot="16200000">
          <a:off x="-408755" y="2303895"/>
          <a:ext cx="5492317" cy="108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бюджета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408755" y="2303895"/>
        <a:ext cx="5492317" cy="1080840"/>
      </dsp:txXfrm>
    </dsp:sp>
    <dsp:sp modelId="{71636D87-063C-471D-9954-F9BCD4BE732E}">
      <dsp:nvSpPr>
        <dsp:cNvPr id="0" name=""/>
        <dsp:cNvSpPr/>
      </dsp:nvSpPr>
      <dsp:spPr>
        <a:xfrm>
          <a:off x="3586853" y="952845"/>
          <a:ext cx="3545155" cy="1080840"/>
        </a:xfrm>
        <a:prstGeom prst="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Налоговые доходы – 314,5 млн. руб.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6853" y="952845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3586853" y="2303895"/>
          <a:ext cx="3545155" cy="1080840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Неналоговые доходы – 38,7 млн. руб.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6853" y="2303895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3586853" y="3654946"/>
          <a:ext cx="3545155" cy="1080840"/>
        </a:xfrm>
        <a:prstGeom prst="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из других уровней бюджетной системы – 921,9 млн. руб.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6853" y="3654946"/>
        <a:ext cx="3545155" cy="10808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6DB60-0308-4145-BBF3-A2C58CBFF803}">
      <dsp:nvSpPr>
        <dsp:cNvPr id="0" name=""/>
        <dsp:cNvSpPr/>
      </dsp:nvSpPr>
      <dsp:spPr>
        <a:xfrm>
          <a:off x="2796440" y="289100"/>
          <a:ext cx="3284660" cy="1225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распределены по: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7467" y="468620"/>
        <a:ext cx="2322606" cy="866799"/>
      </dsp:txXfrm>
    </dsp:sp>
    <dsp:sp modelId="{3FB5B722-D71F-43D9-B53A-FCE925162E1F}">
      <dsp:nvSpPr>
        <dsp:cNvPr id="0" name=""/>
        <dsp:cNvSpPr/>
      </dsp:nvSpPr>
      <dsp:spPr>
        <a:xfrm rot="2599476">
          <a:off x="5245818" y="1994099"/>
          <a:ext cx="1223685" cy="492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265944" y="2041894"/>
        <a:ext cx="1075985" cy="295400"/>
      </dsp:txXfrm>
    </dsp:sp>
    <dsp:sp modelId="{772C4987-EC40-4A4F-A620-9ADDEFC062FA}">
      <dsp:nvSpPr>
        <dsp:cNvPr id="0" name=""/>
        <dsp:cNvSpPr/>
      </dsp:nvSpPr>
      <dsp:spPr>
        <a:xfrm>
          <a:off x="6270678" y="2921699"/>
          <a:ext cx="2154257" cy="1448035"/>
        </a:xfrm>
        <a:prstGeom prst="round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муниципальным программам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41365" y="2992386"/>
        <a:ext cx="2012883" cy="1306661"/>
      </dsp:txXfrm>
    </dsp:sp>
    <dsp:sp modelId="{541A0D9C-145F-46A4-9A1A-FD85CC72AC81}">
      <dsp:nvSpPr>
        <dsp:cNvPr id="0" name=""/>
        <dsp:cNvSpPr/>
      </dsp:nvSpPr>
      <dsp:spPr>
        <a:xfrm rot="5400652">
          <a:off x="4079504" y="1925859"/>
          <a:ext cx="718051" cy="492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4153368" y="1950475"/>
        <a:ext cx="570351" cy="295400"/>
      </dsp:txXfrm>
    </dsp:sp>
    <dsp:sp modelId="{2B58D3EA-A3DE-4684-8A86-B9EAF24BA769}">
      <dsp:nvSpPr>
        <dsp:cNvPr id="0" name=""/>
        <dsp:cNvSpPr/>
      </dsp:nvSpPr>
      <dsp:spPr>
        <a:xfrm>
          <a:off x="3377190" y="2869754"/>
          <a:ext cx="2122140" cy="1448035"/>
        </a:xfrm>
        <a:prstGeom prst="round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главным распорядителям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7877" y="2940441"/>
        <a:ext cx="1980766" cy="1306661"/>
      </dsp:txXfrm>
    </dsp:sp>
    <dsp:sp modelId="{C4D0ECCB-2BC8-4DD0-AA0C-CE23CF7A2F58}">
      <dsp:nvSpPr>
        <dsp:cNvPr id="0" name=""/>
        <dsp:cNvSpPr/>
      </dsp:nvSpPr>
      <dsp:spPr>
        <a:xfrm rot="8440417">
          <a:off x="2182820" y="1969885"/>
          <a:ext cx="1304051" cy="492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313797" y="2021550"/>
        <a:ext cx="1156351" cy="295400"/>
      </dsp:txXfrm>
    </dsp:sp>
    <dsp:sp modelId="{351A6BCB-D3BD-4026-8312-3C3DDB5ADA62}">
      <dsp:nvSpPr>
        <dsp:cNvPr id="0" name=""/>
        <dsp:cNvSpPr/>
      </dsp:nvSpPr>
      <dsp:spPr>
        <a:xfrm>
          <a:off x="0" y="2869743"/>
          <a:ext cx="2306388" cy="1448035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разделам бюджетной классификации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87" y="2940430"/>
        <a:ext cx="2165014" cy="13066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3357" y="385890"/>
          <a:ext cx="2018614" cy="806906"/>
        </a:xfrm>
        <a:prstGeom prst="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Дошкольное образование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294,2 млн. рублей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7" y="385890"/>
        <a:ext cx="2018614" cy="806906"/>
      </dsp:txXfrm>
    </dsp:sp>
    <dsp:sp modelId="{239F9F27-5E5C-4795-8B66-56C5637C2146}">
      <dsp:nvSpPr>
        <dsp:cNvPr id="0" name=""/>
        <dsp:cNvSpPr/>
      </dsp:nvSpPr>
      <dsp:spPr>
        <a:xfrm>
          <a:off x="0" y="1205282"/>
          <a:ext cx="2018614" cy="3937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содержание 30 детских садов с количеством мест 4371;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в 2015 году предусмотрен выкуп детского дошкольного учреждения в с.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Новоукраинское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 на 290 мест. - 11600,0 тыс. рублей;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0" y="1205282"/>
        <a:ext cx="2018614" cy="3937359"/>
      </dsp:txXfrm>
    </dsp:sp>
    <dsp:sp modelId="{551622F1-B117-469E-A594-213BE96E4C61}">
      <dsp:nvSpPr>
        <dsp:cNvPr id="0" name=""/>
        <dsp:cNvSpPr/>
      </dsp:nvSpPr>
      <dsp:spPr>
        <a:xfrm>
          <a:off x="2329346" y="385912"/>
          <a:ext cx="2018614" cy="754613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522,1 млн. рублей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9346" y="385912"/>
        <a:ext cx="2018614" cy="754613"/>
      </dsp:txXfrm>
    </dsp:sp>
    <dsp:sp modelId="{7019839B-9F78-4E12-9BA4-053F9D65E44D}">
      <dsp:nvSpPr>
        <dsp:cNvPr id="0" name=""/>
        <dsp:cNvSpPr/>
      </dsp:nvSpPr>
      <dsp:spPr>
        <a:xfrm>
          <a:off x="2329346" y="1165907"/>
          <a:ext cx="2018614" cy="3937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расходы на выполнение муниципального задания 25 школам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Гулькевичского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района в которых обучаются 9611 учащихся;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7 учреждений дополнительного образования из которых 4 музыкальные школы и школа искусств, 2 спортивные школы количеством 3387 учащихся, центр детского творчества количеством 1500 детей.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29346" y="1165907"/>
        <a:ext cx="2018614" cy="3937359"/>
      </dsp:txXfrm>
    </dsp:sp>
    <dsp:sp modelId="{B9382F3C-78E7-43D4-B0ED-5B59C467B48E}">
      <dsp:nvSpPr>
        <dsp:cNvPr id="0" name=""/>
        <dsp:cNvSpPr/>
      </dsp:nvSpPr>
      <dsp:spPr>
        <a:xfrm>
          <a:off x="4605799" y="373756"/>
          <a:ext cx="2018614" cy="855442"/>
        </a:xfrm>
        <a:prstGeom prst="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Молодёжная политика и оздоровление детей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8,3 млн. рублей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5799" y="373756"/>
        <a:ext cx="2018614" cy="855442"/>
      </dsp:txXfrm>
    </dsp:sp>
    <dsp:sp modelId="{01A0365B-CF0D-4877-812C-1A99D8566769}">
      <dsp:nvSpPr>
        <dsp:cNvPr id="0" name=""/>
        <dsp:cNvSpPr/>
      </dsp:nvSpPr>
      <dsp:spPr>
        <a:xfrm>
          <a:off x="4607313" y="1261081"/>
          <a:ext cx="2018614" cy="3937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обеспечение функций органов местного самоуправления;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обеспечение деятельности подведомственных учреждений;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организацию подвоза детей-сирот и детей, оставшихся без попечения родителей, к месту отдыха и обратно;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мероприятия в области молодежной политики и оздоровления детей;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07313" y="1261081"/>
        <a:ext cx="2018614" cy="3937359"/>
      </dsp:txXfrm>
    </dsp:sp>
    <dsp:sp modelId="{BA1FD1B4-4546-46DA-9E47-4F2FB56333A7}">
      <dsp:nvSpPr>
        <dsp:cNvPr id="0" name=""/>
        <dsp:cNvSpPr/>
      </dsp:nvSpPr>
      <dsp:spPr>
        <a:xfrm>
          <a:off x="6907020" y="378013"/>
          <a:ext cx="2018614" cy="838412"/>
        </a:xfrm>
        <a:prstGeom prst="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 22,3 млн. рублей</a:t>
          </a:r>
        </a:p>
      </dsp:txBody>
      <dsp:txXfrm>
        <a:off x="6907020" y="378013"/>
        <a:ext cx="2018614" cy="838412"/>
      </dsp:txXfrm>
    </dsp:sp>
    <dsp:sp modelId="{75C83B5F-9A25-4D9E-BF94-02AAAC2DF325}">
      <dsp:nvSpPr>
        <dsp:cNvPr id="0" name=""/>
        <dsp:cNvSpPr/>
      </dsp:nvSpPr>
      <dsp:spPr>
        <a:xfrm>
          <a:off x="6910377" y="1213159"/>
          <a:ext cx="2018614" cy="3937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обеспечение функций органов местного самоуправления;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обеспечение деятельности (оказание услуг) муниципальных учреждений;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мероприятия в области образования из них : по организации и проведения ЕГЭ, дополнительные ставки педагогов дополнительного образования.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10377" y="1213159"/>
        <a:ext cx="2018614" cy="39373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54497-E4A8-4F32-A18D-ADE62C3661D9}">
      <dsp:nvSpPr>
        <dsp:cNvPr id="0" name=""/>
        <dsp:cNvSpPr/>
      </dsp:nvSpPr>
      <dsp:spPr>
        <a:xfrm>
          <a:off x="1112183" y="117"/>
          <a:ext cx="2940916" cy="5087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2015 год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2183" y="117"/>
        <a:ext cx="2813733" cy="508732"/>
      </dsp:txXfrm>
    </dsp:sp>
    <dsp:sp modelId="{2A0DDA70-4430-4835-B339-A0379C495532}">
      <dsp:nvSpPr>
        <dsp:cNvPr id="0" name=""/>
        <dsp:cNvSpPr/>
      </dsp:nvSpPr>
      <dsp:spPr>
        <a:xfrm>
          <a:off x="3773268" y="2164"/>
          <a:ext cx="3543515" cy="5046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226,2 млн.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5588" y="2164"/>
        <a:ext cx="3038876" cy="504639"/>
      </dsp:txXfrm>
    </dsp:sp>
    <dsp:sp modelId="{15DC59E5-5C58-44CC-A08D-39109FB6B619}">
      <dsp:nvSpPr>
        <dsp:cNvPr id="0" name=""/>
        <dsp:cNvSpPr/>
      </dsp:nvSpPr>
      <dsp:spPr>
        <a:xfrm>
          <a:off x="1112183" y="629393"/>
          <a:ext cx="2940937" cy="5262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2183" y="629393"/>
        <a:ext cx="2809365" cy="526288"/>
      </dsp:txXfrm>
    </dsp:sp>
    <dsp:sp modelId="{1D2F4A17-962C-47BA-A223-4A8EB5CD99FB}">
      <dsp:nvSpPr>
        <dsp:cNvPr id="0" name=""/>
        <dsp:cNvSpPr/>
      </dsp:nvSpPr>
      <dsp:spPr>
        <a:xfrm>
          <a:off x="3773289" y="629394"/>
          <a:ext cx="3543497" cy="5262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193,2 млн.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6432" y="629394"/>
        <a:ext cx="3017211" cy="526286"/>
      </dsp:txXfrm>
    </dsp:sp>
    <dsp:sp modelId="{2987B154-DDFD-41C4-B2BA-CEF2000D6A19}">
      <dsp:nvSpPr>
        <dsp:cNvPr id="0" name=""/>
        <dsp:cNvSpPr/>
      </dsp:nvSpPr>
      <dsp:spPr>
        <a:xfrm>
          <a:off x="1112183" y="1284229"/>
          <a:ext cx="2962570" cy="5078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2183" y="1284229"/>
        <a:ext cx="2835609" cy="507845"/>
      </dsp:txXfrm>
    </dsp:sp>
    <dsp:sp modelId="{98BBF429-7870-4482-8ADD-976C7F2B0C0F}">
      <dsp:nvSpPr>
        <dsp:cNvPr id="0" name=""/>
        <dsp:cNvSpPr/>
      </dsp:nvSpPr>
      <dsp:spPr>
        <a:xfrm>
          <a:off x="3794922" y="1276224"/>
          <a:ext cx="3554342" cy="5238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188,8 млн.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6850" y="1276224"/>
        <a:ext cx="3030486" cy="5238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54497-E4A8-4F32-A18D-ADE62C3661D9}">
      <dsp:nvSpPr>
        <dsp:cNvPr id="0" name=""/>
        <dsp:cNvSpPr/>
      </dsp:nvSpPr>
      <dsp:spPr>
        <a:xfrm>
          <a:off x="1611987" y="340"/>
          <a:ext cx="2469579" cy="4271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2015 год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1987" y="340"/>
        <a:ext cx="2362780" cy="427198"/>
      </dsp:txXfrm>
    </dsp:sp>
    <dsp:sp modelId="{2A0DDA70-4430-4835-B339-A0379C495532}">
      <dsp:nvSpPr>
        <dsp:cNvPr id="0" name=""/>
        <dsp:cNvSpPr/>
      </dsp:nvSpPr>
      <dsp:spPr>
        <a:xfrm>
          <a:off x="3846584" y="2059"/>
          <a:ext cx="2975600" cy="4237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620,7 млн.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8465" y="2059"/>
        <a:ext cx="2551839" cy="423761"/>
      </dsp:txXfrm>
    </dsp:sp>
    <dsp:sp modelId="{15DC59E5-5C58-44CC-A08D-39109FB6B619}">
      <dsp:nvSpPr>
        <dsp:cNvPr id="0" name=""/>
        <dsp:cNvSpPr/>
      </dsp:nvSpPr>
      <dsp:spPr>
        <a:xfrm>
          <a:off x="1611987" y="528762"/>
          <a:ext cx="2469597" cy="4419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1987" y="528762"/>
        <a:ext cx="2359112" cy="441941"/>
      </dsp:txXfrm>
    </dsp:sp>
    <dsp:sp modelId="{1D2F4A17-962C-47BA-A223-4A8EB5CD99FB}">
      <dsp:nvSpPr>
        <dsp:cNvPr id="0" name=""/>
        <dsp:cNvSpPr/>
      </dsp:nvSpPr>
      <dsp:spPr>
        <a:xfrm>
          <a:off x="3846602" y="528764"/>
          <a:ext cx="2975585" cy="4419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621,2 млн.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7572" y="528764"/>
        <a:ext cx="2533646" cy="441939"/>
      </dsp:txXfrm>
    </dsp:sp>
    <dsp:sp modelId="{2987B154-DDFD-41C4-B2BA-CEF2000D6A19}">
      <dsp:nvSpPr>
        <dsp:cNvPr id="0" name=""/>
        <dsp:cNvSpPr/>
      </dsp:nvSpPr>
      <dsp:spPr>
        <a:xfrm>
          <a:off x="1611987" y="1078649"/>
          <a:ext cx="2487763" cy="4264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1987" y="1078649"/>
        <a:ext cx="2381150" cy="426454"/>
      </dsp:txXfrm>
    </dsp:sp>
    <dsp:sp modelId="{98BBF429-7870-4482-8ADD-976C7F2B0C0F}">
      <dsp:nvSpPr>
        <dsp:cNvPr id="0" name=""/>
        <dsp:cNvSpPr/>
      </dsp:nvSpPr>
      <dsp:spPr>
        <a:xfrm>
          <a:off x="3864768" y="1071927"/>
          <a:ext cx="2984692" cy="43989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621,6 млн.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4717" y="1071927"/>
        <a:ext cx="2544794" cy="4398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2790" y="46846"/>
          <a:ext cx="2720552" cy="901151"/>
        </a:xfrm>
        <a:prstGeom prst="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09 01 Стационарная медицинская помощь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41,1 млн. рублей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0" y="46846"/>
        <a:ext cx="2720552" cy="901151"/>
      </dsp:txXfrm>
    </dsp:sp>
    <dsp:sp modelId="{239F9F27-5E5C-4795-8B66-56C5637C2146}">
      <dsp:nvSpPr>
        <dsp:cNvPr id="0" name=""/>
        <dsp:cNvSpPr/>
      </dsp:nvSpPr>
      <dsp:spPr>
        <a:xfrm>
          <a:off x="0" y="960692"/>
          <a:ext cx="2720552" cy="3930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на предоставление субсидии бюджетным учреждениям на финансовое обеспечение муниципального задания на оказание муниципальных услуг (выполнения работ).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60692"/>
        <a:ext cx="2720552" cy="3930067"/>
      </dsp:txXfrm>
    </dsp:sp>
    <dsp:sp modelId="{551622F1-B117-469E-A594-213BE96E4C61}">
      <dsp:nvSpPr>
        <dsp:cNvPr id="0" name=""/>
        <dsp:cNvSpPr/>
      </dsp:nvSpPr>
      <dsp:spPr>
        <a:xfrm>
          <a:off x="3104219" y="16900"/>
          <a:ext cx="2720552" cy="901151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09 02 Амбулаторная помощь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17,7 млн. рублей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04219" y="16900"/>
        <a:ext cx="2720552" cy="901151"/>
      </dsp:txXfrm>
    </dsp:sp>
    <dsp:sp modelId="{7019839B-9F78-4E12-9BA4-053F9D65E44D}">
      <dsp:nvSpPr>
        <dsp:cNvPr id="0" name=""/>
        <dsp:cNvSpPr/>
      </dsp:nvSpPr>
      <dsp:spPr>
        <a:xfrm>
          <a:off x="3104219" y="947997"/>
          <a:ext cx="2720552" cy="3930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субсидии автономным учреждениям на иные цели (зубопротезирование);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пособия и компенсации по публичным нормативным  обязательствам (лекарственное обеспечение);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предоставление субсидий автономным учреждениям на выполнение муниципального задания.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04219" y="947997"/>
        <a:ext cx="2720552" cy="3930067"/>
      </dsp:txXfrm>
    </dsp:sp>
    <dsp:sp modelId="{B9382F3C-78E7-43D4-B0ED-5B59C467B48E}">
      <dsp:nvSpPr>
        <dsp:cNvPr id="0" name=""/>
        <dsp:cNvSpPr/>
      </dsp:nvSpPr>
      <dsp:spPr>
        <a:xfrm>
          <a:off x="6205649" y="46846"/>
          <a:ext cx="2720552" cy="901151"/>
        </a:xfrm>
        <a:prstGeom prst="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09 09 Другие вопросы в области здравоохранения 13,0 млн. рублей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05649" y="46846"/>
        <a:ext cx="2720552" cy="901151"/>
      </dsp:txXfrm>
    </dsp:sp>
    <dsp:sp modelId="{01A0365B-CF0D-4877-812C-1A99D8566769}">
      <dsp:nvSpPr>
        <dsp:cNvPr id="0" name=""/>
        <dsp:cNvSpPr/>
      </dsp:nvSpPr>
      <dsp:spPr>
        <a:xfrm>
          <a:off x="6205649" y="947997"/>
          <a:ext cx="2720552" cy="3930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подведомственных учреждений.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05649" y="947997"/>
        <a:ext cx="2720552" cy="39300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0C4F-74A2-426D-BC3B-D8D67902D4DA}">
      <dsp:nvSpPr>
        <dsp:cNvPr id="0" name=""/>
        <dsp:cNvSpPr/>
      </dsp:nvSpPr>
      <dsp:spPr>
        <a:xfrm>
          <a:off x="3281448" y="2817654"/>
          <a:ext cx="2366095" cy="2366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Социальная политика 83,2 млн. рублей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27955" y="3164161"/>
        <a:ext cx="1673081" cy="1673081"/>
      </dsp:txXfrm>
    </dsp:sp>
    <dsp:sp modelId="{34A68858-AF97-433C-9573-6D0D470333BC}">
      <dsp:nvSpPr>
        <dsp:cNvPr id="0" name=""/>
        <dsp:cNvSpPr/>
      </dsp:nvSpPr>
      <dsp:spPr>
        <a:xfrm rot="12900000">
          <a:off x="1760632" y="2404739"/>
          <a:ext cx="1812238" cy="6743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6D8AC-3421-4384-87F9-258419A00935}">
      <dsp:nvSpPr>
        <dsp:cNvPr id="0" name=""/>
        <dsp:cNvSpPr/>
      </dsp:nvSpPr>
      <dsp:spPr>
        <a:xfrm>
          <a:off x="800606" y="1323063"/>
          <a:ext cx="2247790" cy="179823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10 01 Пенсионное обеспечение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3,2 млн. рублей.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3274" y="1375731"/>
        <a:ext cx="2142454" cy="1692896"/>
      </dsp:txXfrm>
    </dsp:sp>
    <dsp:sp modelId="{C5C9D21A-87F6-4BEC-84F4-9B2575B5253A}">
      <dsp:nvSpPr>
        <dsp:cNvPr id="0" name=""/>
        <dsp:cNvSpPr/>
      </dsp:nvSpPr>
      <dsp:spPr>
        <a:xfrm rot="16200000">
          <a:off x="3558376" y="1468892"/>
          <a:ext cx="1812238" cy="6743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B172E-A29D-4A38-9CD0-F796CCDD7D98}">
      <dsp:nvSpPr>
        <dsp:cNvPr id="0" name=""/>
        <dsp:cNvSpPr/>
      </dsp:nvSpPr>
      <dsp:spPr>
        <a:xfrm>
          <a:off x="3340600" y="825"/>
          <a:ext cx="2247790" cy="179823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10 03 Социальное обеспечение населения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2,0 млн. рублей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3268" y="53493"/>
        <a:ext cx="2142454" cy="1692896"/>
      </dsp:txXfrm>
    </dsp:sp>
    <dsp:sp modelId="{A907A670-437B-4A94-8B28-63AC2A30C588}">
      <dsp:nvSpPr>
        <dsp:cNvPr id="0" name=""/>
        <dsp:cNvSpPr/>
      </dsp:nvSpPr>
      <dsp:spPr>
        <a:xfrm rot="19500000">
          <a:off x="5356121" y="2404739"/>
          <a:ext cx="1812238" cy="6743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2412-CABF-4917-9D36-1579A2653F37}">
      <dsp:nvSpPr>
        <dsp:cNvPr id="0" name=""/>
        <dsp:cNvSpPr/>
      </dsp:nvSpPr>
      <dsp:spPr>
        <a:xfrm>
          <a:off x="5880594" y="1323063"/>
          <a:ext cx="2247790" cy="179823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10 04 Охрана семьи и детства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78,0 млн. рублей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3262" y="1375731"/>
        <a:ext cx="2142454" cy="16928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001A9-0D3A-4D3C-B2CB-B1D00A6A2C62}">
      <dsp:nvSpPr>
        <dsp:cNvPr id="0" name=""/>
        <dsp:cNvSpPr/>
      </dsp:nvSpPr>
      <dsp:spPr>
        <a:xfrm>
          <a:off x="4392487" y="830084"/>
          <a:ext cx="3260183" cy="37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05"/>
              </a:lnTo>
              <a:lnTo>
                <a:pt x="3260183" y="188605"/>
              </a:lnTo>
              <a:lnTo>
                <a:pt x="3260183" y="3772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52771-70BE-4342-90DA-1A21969DB53B}">
      <dsp:nvSpPr>
        <dsp:cNvPr id="0" name=""/>
        <dsp:cNvSpPr/>
      </dsp:nvSpPr>
      <dsp:spPr>
        <a:xfrm>
          <a:off x="4392487" y="830084"/>
          <a:ext cx="1086727" cy="37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05"/>
              </a:lnTo>
              <a:lnTo>
                <a:pt x="1086727" y="188605"/>
              </a:lnTo>
              <a:lnTo>
                <a:pt x="1086727" y="3772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F929C-54C6-42B5-AD39-AAC074B7216A}">
      <dsp:nvSpPr>
        <dsp:cNvPr id="0" name=""/>
        <dsp:cNvSpPr/>
      </dsp:nvSpPr>
      <dsp:spPr>
        <a:xfrm>
          <a:off x="3305760" y="830084"/>
          <a:ext cx="1086727" cy="377211"/>
        </a:xfrm>
        <a:custGeom>
          <a:avLst/>
          <a:gdLst/>
          <a:ahLst/>
          <a:cxnLst/>
          <a:rect l="0" t="0" r="0" b="0"/>
          <a:pathLst>
            <a:path>
              <a:moveTo>
                <a:pt x="1086727" y="0"/>
              </a:moveTo>
              <a:lnTo>
                <a:pt x="1086727" y="188605"/>
              </a:lnTo>
              <a:lnTo>
                <a:pt x="0" y="188605"/>
              </a:lnTo>
              <a:lnTo>
                <a:pt x="0" y="3772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1E272-FDF4-44A1-88CC-36D2113C1A49}">
      <dsp:nvSpPr>
        <dsp:cNvPr id="0" name=""/>
        <dsp:cNvSpPr/>
      </dsp:nvSpPr>
      <dsp:spPr>
        <a:xfrm>
          <a:off x="1132304" y="830084"/>
          <a:ext cx="3260183" cy="377211"/>
        </a:xfrm>
        <a:custGeom>
          <a:avLst/>
          <a:gdLst/>
          <a:ahLst/>
          <a:cxnLst/>
          <a:rect l="0" t="0" r="0" b="0"/>
          <a:pathLst>
            <a:path>
              <a:moveTo>
                <a:pt x="3260183" y="0"/>
              </a:moveTo>
              <a:lnTo>
                <a:pt x="3260183" y="188605"/>
              </a:lnTo>
              <a:lnTo>
                <a:pt x="0" y="188605"/>
              </a:lnTo>
              <a:lnTo>
                <a:pt x="0" y="3772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5DF2-0717-4552-88C7-0F53F96A2CAE}">
      <dsp:nvSpPr>
        <dsp:cNvPr id="0" name=""/>
        <dsp:cNvSpPr/>
      </dsp:nvSpPr>
      <dsp:spPr>
        <a:xfrm>
          <a:off x="2277059" y="1279"/>
          <a:ext cx="4230856" cy="828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Социальное обеспечение населения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2,0 млн. рублей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7059" y="1279"/>
        <a:ext cx="4230856" cy="828805"/>
      </dsp:txXfrm>
    </dsp:sp>
    <dsp:sp modelId="{FDE47BBC-60FE-4EE8-820F-AFC51DD3C422}">
      <dsp:nvSpPr>
        <dsp:cNvPr id="0" name=""/>
        <dsp:cNvSpPr/>
      </dsp:nvSpPr>
      <dsp:spPr>
        <a:xfrm>
          <a:off x="234182" y="1207295"/>
          <a:ext cx="1796244" cy="4284815"/>
        </a:xfrm>
        <a:prstGeom prst="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дополнительные меры социальной поддержки донорам крови в Краснодарском крае (денежная компенсация на усиленное питание доноров) 0,9 млн. рублей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182" y="1207295"/>
        <a:ext cx="1796244" cy="4284815"/>
      </dsp:txXfrm>
    </dsp:sp>
    <dsp:sp modelId="{6099E52A-4CEF-4427-AF48-75CC297A77D4}">
      <dsp:nvSpPr>
        <dsp:cNvPr id="0" name=""/>
        <dsp:cNvSpPr/>
      </dsp:nvSpPr>
      <dsp:spPr>
        <a:xfrm>
          <a:off x="2407637" y="1207295"/>
          <a:ext cx="1796244" cy="4343408"/>
        </a:xfrm>
        <a:prstGeom prst="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почетные граждане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Гулькевичского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района 0,3 млн. рублей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7637" y="1207295"/>
        <a:ext cx="1796244" cy="4343408"/>
      </dsp:txXfrm>
    </dsp:sp>
    <dsp:sp modelId="{B68E6931-AB15-4E0C-BE90-E8725DD33FFB}">
      <dsp:nvSpPr>
        <dsp:cNvPr id="0" name=""/>
        <dsp:cNvSpPr/>
      </dsp:nvSpPr>
      <dsp:spPr>
        <a:xfrm>
          <a:off x="4581093" y="1207295"/>
          <a:ext cx="1796244" cy="4346022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поддержка социально ориентированных некоммерческих организация и содействие развитию гражданского общества 0,7 млн. рублей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1093" y="1207295"/>
        <a:ext cx="1796244" cy="4346022"/>
      </dsp:txXfrm>
    </dsp:sp>
    <dsp:sp modelId="{CA7B7A88-C25A-4B86-B5F9-8732499E8B68}">
      <dsp:nvSpPr>
        <dsp:cNvPr id="0" name=""/>
        <dsp:cNvSpPr/>
      </dsp:nvSpPr>
      <dsp:spPr>
        <a:xfrm>
          <a:off x="6754549" y="1207295"/>
          <a:ext cx="1796244" cy="4368906"/>
        </a:xfrm>
        <a:prstGeom prst="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ежемесячная денежная выплата отдельным категориям работников муниципальных физкультурно-спортивных организаций, осуществляющих подготовку спортивного резерва, и образовательных учреждений дополнительного образования детей 0,1 млн. рублей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54549" y="1207295"/>
        <a:ext cx="1796244" cy="43689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A2FAA-C8F6-42C1-BBD0-53A21ABE5D6E}">
      <dsp:nvSpPr>
        <dsp:cNvPr id="0" name=""/>
        <dsp:cNvSpPr/>
      </dsp:nvSpPr>
      <dsp:spPr>
        <a:xfrm>
          <a:off x="3638181" y="2884322"/>
          <a:ext cx="1617411" cy="1617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Охрана семьи и детства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78,0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5045" y="3121186"/>
        <a:ext cx="1143683" cy="1143683"/>
      </dsp:txXfrm>
    </dsp:sp>
    <dsp:sp modelId="{19F3C379-41B2-4CD0-829B-C58546737C9F}">
      <dsp:nvSpPr>
        <dsp:cNvPr id="0" name=""/>
        <dsp:cNvSpPr/>
      </dsp:nvSpPr>
      <dsp:spPr>
        <a:xfrm rot="2458382">
          <a:off x="5230246" y="4434764"/>
          <a:ext cx="904978" cy="66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5254613" y="4502164"/>
        <a:ext cx="706048" cy="397861"/>
      </dsp:txXfrm>
    </dsp:sp>
    <dsp:sp modelId="{DA176CEF-B1B1-45EA-B9EC-2992F60DCCD3}">
      <dsp:nvSpPr>
        <dsp:cNvPr id="0" name=""/>
        <dsp:cNvSpPr/>
      </dsp:nvSpPr>
      <dsp:spPr>
        <a:xfrm>
          <a:off x="5504186" y="5267546"/>
          <a:ext cx="3093757" cy="1374218"/>
        </a:xfrm>
        <a:prstGeom prst="round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41,8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270" y="5334630"/>
        <a:ext cx="2959589" cy="1240050"/>
      </dsp:txXfrm>
    </dsp:sp>
    <dsp:sp modelId="{9482A704-D8CC-4C21-AD44-248D47B356C9}">
      <dsp:nvSpPr>
        <dsp:cNvPr id="0" name=""/>
        <dsp:cNvSpPr/>
      </dsp:nvSpPr>
      <dsp:spPr>
        <a:xfrm rot="20412713">
          <a:off x="5472980" y="2860198"/>
          <a:ext cx="734341" cy="66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5478853" y="3026491"/>
        <a:ext cx="535411" cy="397861"/>
      </dsp:txXfrm>
    </dsp:sp>
    <dsp:sp modelId="{2CD6BEA7-76AB-4948-A998-8C54661D6BBA}">
      <dsp:nvSpPr>
        <dsp:cNvPr id="0" name=""/>
        <dsp:cNvSpPr/>
      </dsp:nvSpPr>
      <dsp:spPr>
        <a:xfrm>
          <a:off x="6440287" y="1307094"/>
          <a:ext cx="2442884" cy="2458545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по обеспечению оплаты труда приемных родителей в виде ежемесячного  вознаграждения, причитающегося приемным родителям за оказание услуг по воспитанию приемных детей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24,7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59539" y="1426346"/>
        <a:ext cx="2204380" cy="2220041"/>
      </dsp:txXfrm>
    </dsp:sp>
    <dsp:sp modelId="{4A990E3E-0AF8-4633-800F-D5FAAAA5DABB}">
      <dsp:nvSpPr>
        <dsp:cNvPr id="0" name=""/>
        <dsp:cNvSpPr/>
      </dsp:nvSpPr>
      <dsp:spPr>
        <a:xfrm rot="16217647">
          <a:off x="4160578" y="2016151"/>
          <a:ext cx="586429" cy="66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48091" y="2236734"/>
        <a:ext cx="410500" cy="397861"/>
      </dsp:txXfrm>
    </dsp:sp>
    <dsp:sp modelId="{C2ECE60B-E2EE-4E50-8D32-342BC253257E}">
      <dsp:nvSpPr>
        <dsp:cNvPr id="0" name=""/>
        <dsp:cNvSpPr/>
      </dsp:nvSpPr>
      <dsp:spPr>
        <a:xfrm>
          <a:off x="2914573" y="442744"/>
          <a:ext cx="3091143" cy="1335134"/>
        </a:xfrm>
        <a:prstGeom prst="round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предоставление ежемесячных денежных выплат на содержание детей-сирот  и детей, оставшихся без попечения родителей, переданных на патронатное воспитание 0,2млн. рублей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9749" y="507920"/>
        <a:ext cx="2960791" cy="1204782"/>
      </dsp:txXfrm>
    </dsp:sp>
    <dsp:sp modelId="{DAF736B6-2FE7-4618-9AD9-301369645458}">
      <dsp:nvSpPr>
        <dsp:cNvPr id="0" name=""/>
        <dsp:cNvSpPr/>
      </dsp:nvSpPr>
      <dsp:spPr>
        <a:xfrm rot="8174455">
          <a:off x="2997339" y="4392621"/>
          <a:ext cx="745484" cy="66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168643" y="4456448"/>
        <a:ext cx="546554" cy="397861"/>
      </dsp:txXfrm>
    </dsp:sp>
    <dsp:sp modelId="{A85A3122-DB1A-444E-BF16-FE59F5D24CAE}">
      <dsp:nvSpPr>
        <dsp:cNvPr id="0" name=""/>
        <dsp:cNvSpPr/>
      </dsp:nvSpPr>
      <dsp:spPr>
        <a:xfrm>
          <a:off x="535626" y="5157187"/>
          <a:ext cx="3249215" cy="1451060"/>
        </a:xfrm>
        <a:prstGeom prst="round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обеспечение выплаты ежемесячного вознаграждения, причитающегося патронатным воспитателям за оказание услуг по осуществлению патронатного воспитания, социального патроната и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посинтернатного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сопровождения 0,3 млн. рублей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461" y="5228022"/>
        <a:ext cx="3107545" cy="1309390"/>
      </dsp:txXfrm>
    </dsp:sp>
    <dsp:sp modelId="{884BF49D-AEC7-4AD6-9832-E67A787413FF}">
      <dsp:nvSpPr>
        <dsp:cNvPr id="0" name=""/>
        <dsp:cNvSpPr/>
      </dsp:nvSpPr>
      <dsp:spPr>
        <a:xfrm rot="11617884">
          <a:off x="2492115" y="2989445"/>
          <a:ext cx="841309" cy="66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688243" y="3145506"/>
        <a:ext cx="642379" cy="397861"/>
      </dsp:txXfrm>
    </dsp:sp>
    <dsp:sp modelId="{ABF51B14-266B-4EC3-88E1-FE928D1C5D43}">
      <dsp:nvSpPr>
        <dsp:cNvPr id="0" name=""/>
        <dsp:cNvSpPr/>
      </dsp:nvSpPr>
      <dsp:spPr>
        <a:xfrm>
          <a:off x="183732" y="1595131"/>
          <a:ext cx="1950297" cy="2601073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выплату компенсации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11,0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938" y="1690337"/>
        <a:ext cx="1759885" cy="24106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38" y="190706"/>
          <a:ext cx="3667661" cy="1449158"/>
        </a:xfrm>
        <a:prstGeom prst="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11 01 Физическая культура и спорт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14,8 млн. рублей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" y="190706"/>
        <a:ext cx="3667661" cy="1449158"/>
      </dsp:txXfrm>
    </dsp:sp>
    <dsp:sp modelId="{239F9F27-5E5C-4795-8B66-56C5637C2146}">
      <dsp:nvSpPr>
        <dsp:cNvPr id="0" name=""/>
        <dsp:cNvSpPr/>
      </dsp:nvSpPr>
      <dsp:spPr>
        <a:xfrm>
          <a:off x="0" y="1648837"/>
          <a:ext cx="3667661" cy="2777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предоставление субсидий бюджетным, учреждениям;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мероприятия в области физической культуры и спорта.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48837"/>
        <a:ext cx="3667661" cy="2777939"/>
      </dsp:txXfrm>
    </dsp:sp>
    <dsp:sp modelId="{551622F1-B117-469E-A594-213BE96E4C61}">
      <dsp:nvSpPr>
        <dsp:cNvPr id="0" name=""/>
        <dsp:cNvSpPr/>
      </dsp:nvSpPr>
      <dsp:spPr>
        <a:xfrm>
          <a:off x="4180585" y="207183"/>
          <a:ext cx="3667661" cy="1449158"/>
        </a:xfrm>
        <a:prstGeom prst="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11 05 Другие вопросы в области физической культуры и спорта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1,3 млн. рублей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0585" y="207183"/>
        <a:ext cx="3667661" cy="1449158"/>
      </dsp:txXfrm>
    </dsp:sp>
    <dsp:sp modelId="{7019839B-9F78-4E12-9BA4-053F9D65E44D}">
      <dsp:nvSpPr>
        <dsp:cNvPr id="0" name=""/>
        <dsp:cNvSpPr/>
      </dsp:nvSpPr>
      <dsp:spPr>
        <a:xfrm>
          <a:off x="4181172" y="1639865"/>
          <a:ext cx="3667661" cy="2777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на обеспечение функций органов местного самоуправления.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1172" y="1639865"/>
        <a:ext cx="3667661" cy="277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6B44-518A-4A17-BA28-74AEFB5001C1}">
      <dsp:nvSpPr>
        <dsp:cNvPr id="0" name=""/>
        <dsp:cNvSpPr/>
      </dsp:nvSpPr>
      <dsp:spPr>
        <a:xfrm>
          <a:off x="0" y="0"/>
          <a:ext cx="8928992" cy="1309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Основные приоритеты бюджетной и налоговой политики муниципального образования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район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 2015 - 2017 годы: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945" y="63945"/>
        <a:ext cx="8801102" cy="1182020"/>
      </dsp:txXfrm>
    </dsp:sp>
    <dsp:sp modelId="{2FEC29A3-D4DA-4406-B294-39917A21B282}">
      <dsp:nvSpPr>
        <dsp:cNvPr id="0" name=""/>
        <dsp:cNvSpPr/>
      </dsp:nvSpPr>
      <dsp:spPr>
        <a:xfrm>
          <a:off x="0" y="1338781"/>
          <a:ext cx="8928992" cy="4922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Формирование и гарантированное исполнение бюджетных расходов исходя из государственных приоритетов, направленных на повышение уровня и качества жизни населения района за счет обеспечения граждан доступными и качественными муниципальными услугами;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Обеспечение социальной и экономической стабильности района;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Создание условий для динамичного развития и модернизации экономики;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и прозрачности муниципального управления;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Увеличение доходного потенциала и повышение уровня собственных доходов бюджета;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 бюджета.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38781"/>
        <a:ext cx="8928992" cy="49226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F929C-54C6-42B5-AD39-AAC074B7216A}">
      <dsp:nvSpPr>
        <dsp:cNvPr id="0" name=""/>
        <dsp:cNvSpPr/>
      </dsp:nvSpPr>
      <dsp:spPr>
        <a:xfrm>
          <a:off x="4437661" y="1722118"/>
          <a:ext cx="2846140" cy="74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727"/>
              </a:lnTo>
              <a:lnTo>
                <a:pt x="2846140" y="582727"/>
              </a:lnTo>
              <a:lnTo>
                <a:pt x="2846140" y="7406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D9248-0A05-4C4F-BDDA-9F3221FDEA65}">
      <dsp:nvSpPr>
        <dsp:cNvPr id="0" name=""/>
        <dsp:cNvSpPr/>
      </dsp:nvSpPr>
      <dsp:spPr>
        <a:xfrm>
          <a:off x="4383984" y="1722118"/>
          <a:ext cx="91440" cy="763210"/>
        </a:xfrm>
        <a:custGeom>
          <a:avLst/>
          <a:gdLst/>
          <a:ahLst/>
          <a:cxnLst/>
          <a:rect l="0" t="0" r="0" b="0"/>
          <a:pathLst>
            <a:path>
              <a:moveTo>
                <a:pt x="53676" y="0"/>
              </a:moveTo>
              <a:lnTo>
                <a:pt x="53676" y="605274"/>
              </a:lnTo>
              <a:lnTo>
                <a:pt x="45720" y="605274"/>
              </a:lnTo>
              <a:lnTo>
                <a:pt x="45720" y="7632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1E272-FDF4-44A1-88CC-36D2113C1A49}">
      <dsp:nvSpPr>
        <dsp:cNvPr id="0" name=""/>
        <dsp:cNvSpPr/>
      </dsp:nvSpPr>
      <dsp:spPr>
        <a:xfrm>
          <a:off x="1602125" y="1722118"/>
          <a:ext cx="2835536" cy="726155"/>
        </a:xfrm>
        <a:custGeom>
          <a:avLst/>
          <a:gdLst/>
          <a:ahLst/>
          <a:cxnLst/>
          <a:rect l="0" t="0" r="0" b="0"/>
          <a:pathLst>
            <a:path>
              <a:moveTo>
                <a:pt x="2835536" y="0"/>
              </a:moveTo>
              <a:lnTo>
                <a:pt x="2835536" y="568220"/>
              </a:lnTo>
              <a:lnTo>
                <a:pt x="0" y="568220"/>
              </a:lnTo>
              <a:lnTo>
                <a:pt x="0" y="7261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5DF2-0717-4552-88C7-0F53F96A2CAE}">
      <dsp:nvSpPr>
        <dsp:cNvPr id="0" name=""/>
        <dsp:cNvSpPr/>
      </dsp:nvSpPr>
      <dsp:spPr>
        <a:xfrm>
          <a:off x="1436052" y="0"/>
          <a:ext cx="6003218" cy="1722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3,5 млн. рублей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0119" y="84067"/>
        <a:ext cx="5835084" cy="1553984"/>
      </dsp:txXfrm>
    </dsp:sp>
    <dsp:sp modelId="{FDE47BBC-60FE-4EE8-820F-AFC51DD3C422}">
      <dsp:nvSpPr>
        <dsp:cNvPr id="0" name=""/>
        <dsp:cNvSpPr/>
      </dsp:nvSpPr>
      <dsp:spPr>
        <a:xfrm>
          <a:off x="144016" y="2448274"/>
          <a:ext cx="2916218" cy="2500629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мероприятия по предупреждению и ликвидации последствий чрезвычайных ситуаций и стихийных бедствий на 2015 год 0,2 млн. рублей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087" y="2570345"/>
        <a:ext cx="2672076" cy="2256487"/>
      </dsp:txXfrm>
    </dsp:sp>
    <dsp:sp modelId="{EE4A12A4-B0F8-4E2D-AC8E-A67C239162CC}">
      <dsp:nvSpPr>
        <dsp:cNvPr id="0" name=""/>
        <dsp:cNvSpPr/>
      </dsp:nvSpPr>
      <dsp:spPr>
        <a:xfrm>
          <a:off x="3384379" y="2485328"/>
          <a:ext cx="2090650" cy="2515129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мероприятия по гражданской обороне на 2015 год 0,7 млн. рублей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6436" y="2587385"/>
        <a:ext cx="1886536" cy="2311015"/>
      </dsp:txXfrm>
    </dsp:sp>
    <dsp:sp modelId="{6099E52A-4CEF-4427-AF48-75CC297A77D4}">
      <dsp:nvSpPr>
        <dsp:cNvPr id="0" name=""/>
        <dsp:cNvSpPr/>
      </dsp:nvSpPr>
      <dsp:spPr>
        <a:xfrm>
          <a:off x="5645736" y="2462781"/>
          <a:ext cx="3276132" cy="2585034"/>
        </a:xfrm>
        <a:prstGeom prst="round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обеспечение деятельности учреждений связанных с обеспечением национальной безопасности и правоохранительной деятельности (курсы ГО и ситуационный центр) на 2015 год 2,6 млн. рублей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71927" y="2588972"/>
        <a:ext cx="3023750" cy="23326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30C7C-3B8C-45F5-B507-FB7F207F576D}">
      <dsp:nvSpPr>
        <dsp:cNvPr id="0" name=""/>
        <dsp:cNvSpPr/>
      </dsp:nvSpPr>
      <dsp:spPr>
        <a:xfrm>
          <a:off x="3419856" y="2852956"/>
          <a:ext cx="2044531" cy="2022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25,6 млн. рублей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19271" y="3149116"/>
        <a:ext cx="1445701" cy="1429988"/>
      </dsp:txXfrm>
    </dsp:sp>
    <dsp:sp modelId="{B914BA09-77A6-421E-85DD-61B79821A502}">
      <dsp:nvSpPr>
        <dsp:cNvPr id="0" name=""/>
        <dsp:cNvSpPr/>
      </dsp:nvSpPr>
      <dsp:spPr>
        <a:xfrm rot="13215205">
          <a:off x="3103664" y="2805074"/>
          <a:ext cx="48391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3231650" y="2974636"/>
        <a:ext cx="338742" cy="367974"/>
      </dsp:txXfrm>
    </dsp:sp>
    <dsp:sp modelId="{01B3A59E-5466-4DC6-8303-B64C7AC3E55F}">
      <dsp:nvSpPr>
        <dsp:cNvPr id="0" name=""/>
        <dsp:cNvSpPr/>
      </dsp:nvSpPr>
      <dsp:spPr>
        <a:xfrm>
          <a:off x="611555" y="1700817"/>
          <a:ext cx="2372678" cy="922028"/>
        </a:xfrm>
        <a:prstGeom prst="round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Связь и информатика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6,5 млн. рублей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6565" y="1745827"/>
        <a:ext cx="2282658" cy="832008"/>
      </dsp:txXfrm>
    </dsp:sp>
    <dsp:sp modelId="{4ED67D55-BB67-453F-9587-DF56D5F6F77D}">
      <dsp:nvSpPr>
        <dsp:cNvPr id="0" name=""/>
        <dsp:cNvSpPr/>
      </dsp:nvSpPr>
      <dsp:spPr>
        <a:xfrm rot="19816039">
          <a:off x="5331842" y="2778487"/>
          <a:ext cx="537852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342463" y="2941158"/>
        <a:ext cx="376496" cy="367974"/>
      </dsp:txXfrm>
    </dsp:sp>
    <dsp:sp modelId="{6A19263D-7EBC-409A-9486-5DDEFA3EDB4F}">
      <dsp:nvSpPr>
        <dsp:cNvPr id="0" name=""/>
        <dsp:cNvSpPr/>
      </dsp:nvSpPr>
      <dsp:spPr>
        <a:xfrm>
          <a:off x="5940152" y="1700817"/>
          <a:ext cx="2727016" cy="1057872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8,5 млн. рублей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1793" y="1752458"/>
        <a:ext cx="2623734" cy="954590"/>
      </dsp:txXfrm>
    </dsp:sp>
    <dsp:sp modelId="{3A078723-9853-41A2-B992-F332C4E38C94}">
      <dsp:nvSpPr>
        <dsp:cNvPr id="0" name=""/>
        <dsp:cNvSpPr/>
      </dsp:nvSpPr>
      <dsp:spPr>
        <a:xfrm rot="2646714">
          <a:off x="5219986" y="4525522"/>
          <a:ext cx="51665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241842" y="4594237"/>
        <a:ext cx="361656" cy="367974"/>
      </dsp:txXfrm>
    </dsp:sp>
    <dsp:sp modelId="{B9A0AEC9-7548-49B6-A93C-63E513B49228}">
      <dsp:nvSpPr>
        <dsp:cNvPr id="0" name=""/>
        <dsp:cNvSpPr/>
      </dsp:nvSpPr>
      <dsp:spPr>
        <a:xfrm>
          <a:off x="5796129" y="5085191"/>
          <a:ext cx="2536030" cy="1331274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7,5млн. рублей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1116" y="5150178"/>
        <a:ext cx="2406056" cy="1201300"/>
      </dsp:txXfrm>
    </dsp:sp>
    <dsp:sp modelId="{4447E1FC-4452-48D4-BB7B-DDAD2FB5113D}">
      <dsp:nvSpPr>
        <dsp:cNvPr id="0" name=""/>
        <dsp:cNvSpPr/>
      </dsp:nvSpPr>
      <dsp:spPr>
        <a:xfrm rot="8642374">
          <a:off x="3167722" y="4436775"/>
          <a:ext cx="46801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294746" y="4518209"/>
        <a:ext cx="327608" cy="367974"/>
      </dsp:txXfrm>
    </dsp:sp>
    <dsp:sp modelId="{5D5A0308-535B-4DE8-BC90-151F4E3498AE}">
      <dsp:nvSpPr>
        <dsp:cNvPr id="0" name=""/>
        <dsp:cNvSpPr/>
      </dsp:nvSpPr>
      <dsp:spPr>
        <a:xfrm>
          <a:off x="611564" y="5085179"/>
          <a:ext cx="2459909" cy="1331274"/>
        </a:xfrm>
        <a:prstGeom prst="round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Дорожное хозяйство и дорожные фонды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3,1млн. рублей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6551" y="5150166"/>
        <a:ext cx="2329935" cy="12013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30C7C-3B8C-45F5-B507-FB7F207F576D}">
      <dsp:nvSpPr>
        <dsp:cNvPr id="0" name=""/>
        <dsp:cNvSpPr/>
      </dsp:nvSpPr>
      <dsp:spPr>
        <a:xfrm>
          <a:off x="3554296" y="2229934"/>
          <a:ext cx="1697309" cy="1672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8,5 млн. рублей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2861" y="2474883"/>
        <a:ext cx="1200179" cy="1182717"/>
      </dsp:txXfrm>
    </dsp:sp>
    <dsp:sp modelId="{4ED67D55-BB67-453F-9587-DF56D5F6F77D}">
      <dsp:nvSpPr>
        <dsp:cNvPr id="0" name=""/>
        <dsp:cNvSpPr/>
      </dsp:nvSpPr>
      <dsp:spPr>
        <a:xfrm rot="12188114">
          <a:off x="2795815" y="2228775"/>
          <a:ext cx="617603" cy="56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958636" y="2375195"/>
        <a:ext cx="447961" cy="339284"/>
      </dsp:txXfrm>
    </dsp:sp>
    <dsp:sp modelId="{6A19263D-7EBC-409A-9486-5DDEFA3EDB4F}">
      <dsp:nvSpPr>
        <dsp:cNvPr id="0" name=""/>
        <dsp:cNvSpPr/>
      </dsp:nvSpPr>
      <dsp:spPr>
        <a:xfrm>
          <a:off x="107502" y="216019"/>
          <a:ext cx="2514389" cy="3104177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поддержка сельскохозяйственного производства в Краснодарском крае в части предоставления субсидий гражданам, ведущим личное подсобное хозяйство,  крестьянским (фермерским) хозяйствам, индивидуальным предпринимателям, ведущим деятельность в области сельскохозяйственного производства 4,1млн. рублей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0244" y="338761"/>
        <a:ext cx="2268905" cy="2858693"/>
      </dsp:txXfrm>
    </dsp:sp>
    <dsp:sp modelId="{3A078723-9853-41A2-B992-F332C4E38C94}">
      <dsp:nvSpPr>
        <dsp:cNvPr id="0" name=""/>
        <dsp:cNvSpPr/>
      </dsp:nvSpPr>
      <dsp:spPr>
        <a:xfrm rot="8671598">
          <a:off x="2929526" y="3463202"/>
          <a:ext cx="574035" cy="56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083424" y="3527072"/>
        <a:ext cx="404393" cy="339284"/>
      </dsp:txXfrm>
    </dsp:sp>
    <dsp:sp modelId="{B9A0AEC9-7548-49B6-A93C-63E513B49228}">
      <dsp:nvSpPr>
        <dsp:cNvPr id="0" name=""/>
        <dsp:cNvSpPr/>
      </dsp:nvSpPr>
      <dsp:spPr>
        <a:xfrm>
          <a:off x="253629" y="4011431"/>
          <a:ext cx="3222294" cy="1726986"/>
        </a:xfrm>
        <a:prstGeom prst="round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организация проведения мероприятий  по предупреждению и ликвидации болезней животных, их лечению, защите населения от болезней, общих для человека и животных, в части регулирования численности безнадзорности животных на территории муниципальных образований Краснодарского края 0,4 тыс. рублей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934" y="4095736"/>
        <a:ext cx="3053684" cy="1558376"/>
      </dsp:txXfrm>
    </dsp:sp>
    <dsp:sp modelId="{24163345-5214-428C-90F6-6C56ACA120D6}">
      <dsp:nvSpPr>
        <dsp:cNvPr id="0" name=""/>
        <dsp:cNvSpPr/>
      </dsp:nvSpPr>
      <dsp:spPr>
        <a:xfrm rot="1927051">
          <a:off x="5385119" y="3403404"/>
          <a:ext cx="626887" cy="56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5398100" y="3471402"/>
        <a:ext cx="457245" cy="339284"/>
      </dsp:txXfrm>
    </dsp:sp>
    <dsp:sp modelId="{68955A09-392E-4B5F-AFF4-BDB19AA92FA3}">
      <dsp:nvSpPr>
        <dsp:cNvPr id="0" name=""/>
        <dsp:cNvSpPr/>
      </dsp:nvSpPr>
      <dsp:spPr>
        <a:xfrm>
          <a:off x="5493287" y="3937597"/>
          <a:ext cx="3463136" cy="1800048"/>
        </a:xfrm>
        <a:prstGeom prst="round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возмещение части процентной ставки по долгосрочным, среднесрочным и краткосрочным кредитам, взятым малыми формами хозяйствования, финансовое обеспечение которого осуществляется за счет средств краевого бюджета0,2 млн. рублей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1158" y="4025468"/>
        <a:ext cx="3287394" cy="1624306"/>
      </dsp:txXfrm>
    </dsp:sp>
    <dsp:sp modelId="{1CD5D4F7-D659-4C04-BA17-C9B3CCD43034}">
      <dsp:nvSpPr>
        <dsp:cNvPr id="0" name=""/>
        <dsp:cNvSpPr/>
      </dsp:nvSpPr>
      <dsp:spPr>
        <a:xfrm rot="20417552">
          <a:off x="5477147" y="2261692"/>
          <a:ext cx="765150" cy="56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5482115" y="2403389"/>
        <a:ext cx="595508" cy="339284"/>
      </dsp:txXfrm>
    </dsp:sp>
    <dsp:sp modelId="{031DA41E-3EAB-49CB-99CE-48C00EC97ED0}">
      <dsp:nvSpPr>
        <dsp:cNvPr id="0" name=""/>
        <dsp:cNvSpPr/>
      </dsp:nvSpPr>
      <dsp:spPr>
        <a:xfrm>
          <a:off x="6516740" y="295766"/>
          <a:ext cx="2416945" cy="3160891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организация проведения мероприятий по предупреждению и ликвидации болезней животных, их лечению, защите населения от болезней, общих для человека и животных, в части обустройства в поселениях захоронения биологических отходов ( скотомогильников, биотермических ям) либо уничтожения биологических отходов в специальных печах (крематорах</a:t>
          </a:r>
          <a:r>
            <a:rPr lang="ru-RU" sz="1200" kern="1200" smtClean="0">
              <a:latin typeface="Times New Roman" pitchFamily="18" charset="0"/>
              <a:cs typeface="Times New Roman" pitchFamily="18" charset="0"/>
            </a:rPr>
            <a:t>) 1,4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34726" y="413752"/>
        <a:ext cx="2180973" cy="2924919"/>
      </dsp:txXfrm>
    </dsp:sp>
    <dsp:sp modelId="{4447E1FC-4452-48D4-BB7B-DDAD2FB5113D}">
      <dsp:nvSpPr>
        <dsp:cNvPr id="0" name=""/>
        <dsp:cNvSpPr/>
      </dsp:nvSpPr>
      <dsp:spPr>
        <a:xfrm rot="16363601">
          <a:off x="4248092" y="1558350"/>
          <a:ext cx="426414" cy="56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4309011" y="1735334"/>
        <a:ext cx="298490" cy="339284"/>
      </dsp:txXfrm>
    </dsp:sp>
    <dsp:sp modelId="{5D5A0308-535B-4DE8-BC90-151F4E3498AE}">
      <dsp:nvSpPr>
        <dsp:cNvPr id="0" name=""/>
        <dsp:cNvSpPr/>
      </dsp:nvSpPr>
      <dsp:spPr>
        <a:xfrm>
          <a:off x="3239575" y="72005"/>
          <a:ext cx="2547403" cy="1355420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содержание учреждения, обеспечивающие предоставление услуг в области сельского хозяйства 2,4млн. рублей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5741" y="138171"/>
        <a:ext cx="2415071" cy="122308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42" y="155376"/>
          <a:ext cx="4071440" cy="1296436"/>
        </a:xfrm>
        <a:prstGeom prst="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Дорожное хозяйство и дорожные фонды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3,1млн. рублей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" y="155376"/>
        <a:ext cx="4071440" cy="1296436"/>
      </dsp:txXfrm>
    </dsp:sp>
    <dsp:sp modelId="{239F9F27-5E5C-4795-8B66-56C5637C2146}">
      <dsp:nvSpPr>
        <dsp:cNvPr id="0" name=""/>
        <dsp:cNvSpPr/>
      </dsp:nvSpPr>
      <dsp:spPr>
        <a:xfrm>
          <a:off x="0" y="1326211"/>
          <a:ext cx="4071440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Фонд формируется в составе расходов бюджета муниципального образования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26211"/>
        <a:ext cx="4071440" cy="3859469"/>
      </dsp:txXfrm>
    </dsp:sp>
    <dsp:sp modelId="{551622F1-B117-469E-A594-213BE96E4C61}">
      <dsp:nvSpPr>
        <dsp:cNvPr id="0" name=""/>
        <dsp:cNvSpPr/>
      </dsp:nvSpPr>
      <dsp:spPr>
        <a:xfrm>
          <a:off x="4641527" y="169221"/>
          <a:ext cx="4071440" cy="1351818"/>
        </a:xfrm>
        <a:prstGeom prst="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7,5млн. рублей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527" y="169221"/>
        <a:ext cx="4071440" cy="1351818"/>
      </dsp:txXfrm>
    </dsp:sp>
    <dsp:sp modelId="{7019839B-9F78-4E12-9BA4-053F9D65E44D}">
      <dsp:nvSpPr>
        <dsp:cNvPr id="0" name=""/>
        <dsp:cNvSpPr/>
      </dsp:nvSpPr>
      <dsp:spPr>
        <a:xfrm>
          <a:off x="4641484" y="1327591"/>
          <a:ext cx="4071440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мероприятия по обеспечению участия МО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район в международных, национальных и иных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конгрессно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-выставочных мероприятиях;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предоставление субсидий бюджетным, автономным учреждениям и иным некоммерческим организациям;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мероприятия по поддержке малого и среднего предпринимательства.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1484" y="1327591"/>
        <a:ext cx="4071440" cy="385946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39" y="81269"/>
          <a:ext cx="3768606" cy="1374087"/>
        </a:xfrm>
        <a:prstGeom prst="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Жилищное хозяйство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29,5 млн. рублей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" y="81269"/>
        <a:ext cx="3768606" cy="1374087"/>
      </dsp:txXfrm>
    </dsp:sp>
    <dsp:sp modelId="{239F9F27-5E5C-4795-8B66-56C5637C2146}">
      <dsp:nvSpPr>
        <dsp:cNvPr id="0" name=""/>
        <dsp:cNvSpPr/>
      </dsp:nvSpPr>
      <dsp:spPr>
        <a:xfrm>
          <a:off x="0" y="1465511"/>
          <a:ext cx="3768606" cy="31438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на обеспечение жилыми помещениями детей-сирот и детей, оставшихся без попечения родителей, и лиц из их числа .</a:t>
          </a:r>
          <a:endParaRPr lang="ru-RU" sz="2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65511"/>
        <a:ext cx="3768606" cy="3143894"/>
      </dsp:txXfrm>
    </dsp:sp>
    <dsp:sp modelId="{551622F1-B117-469E-A594-213BE96E4C61}">
      <dsp:nvSpPr>
        <dsp:cNvPr id="0" name=""/>
        <dsp:cNvSpPr/>
      </dsp:nvSpPr>
      <dsp:spPr>
        <a:xfrm>
          <a:off x="4295647" y="85142"/>
          <a:ext cx="3768606" cy="1374087"/>
        </a:xfrm>
        <a:prstGeom prst="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2,0 млн. рублей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5647" y="85142"/>
        <a:ext cx="3768606" cy="1374087"/>
      </dsp:txXfrm>
    </dsp:sp>
    <dsp:sp modelId="{7019839B-9F78-4E12-9BA4-053F9D65E44D}">
      <dsp:nvSpPr>
        <dsp:cNvPr id="0" name=""/>
        <dsp:cNvSpPr/>
      </dsp:nvSpPr>
      <dsp:spPr>
        <a:xfrm>
          <a:off x="4296289" y="1468930"/>
          <a:ext cx="3768606" cy="31908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на прочие мероприятия в области коммунального хозяйства на техническое обслуживание газопроводов.</a:t>
          </a:r>
          <a:endParaRPr lang="ru-RU" sz="2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96289" y="1468930"/>
        <a:ext cx="3768606" cy="3190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2C27E-2163-4A2A-900B-4C2D44F860E1}">
      <dsp:nvSpPr>
        <dsp:cNvPr id="0" name=""/>
        <dsp:cNvSpPr/>
      </dsp:nvSpPr>
      <dsp:spPr>
        <a:xfrm>
          <a:off x="454032" y="1921"/>
          <a:ext cx="2394878" cy="1187288"/>
        </a:xfrm>
        <a:prstGeom prst="snip2Diag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Бюджет МО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2975" y="100864"/>
        <a:ext cx="2196992" cy="989402"/>
      </dsp:txXfrm>
    </dsp:sp>
    <dsp:sp modelId="{6A48C7E4-90D6-49DF-BDDD-828C417182AD}">
      <dsp:nvSpPr>
        <dsp:cNvPr id="0" name=""/>
        <dsp:cNvSpPr/>
      </dsp:nvSpPr>
      <dsp:spPr>
        <a:xfrm>
          <a:off x="1307158" y="1285616"/>
          <a:ext cx="688627" cy="688627"/>
        </a:xfrm>
        <a:prstGeom prst="mathPlus">
          <a:avLst/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1398436" y="1548947"/>
        <a:ext cx="506071" cy="161965"/>
      </dsp:txXfrm>
    </dsp:sp>
    <dsp:sp modelId="{F253E55E-9D3F-41F6-B0D9-4FF16D8C9367}">
      <dsp:nvSpPr>
        <dsp:cNvPr id="0" name=""/>
        <dsp:cNvSpPr/>
      </dsp:nvSpPr>
      <dsp:spPr>
        <a:xfrm>
          <a:off x="454038" y="2070651"/>
          <a:ext cx="2394867" cy="1187288"/>
        </a:xfrm>
        <a:prstGeom prst="snip2Diag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Бюджеты городских поселений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2981" y="2169594"/>
        <a:ext cx="2196981" cy="989402"/>
      </dsp:txXfrm>
    </dsp:sp>
    <dsp:sp modelId="{19DCED48-74A3-4864-883F-81664B52DEAC}">
      <dsp:nvSpPr>
        <dsp:cNvPr id="0" name=""/>
        <dsp:cNvSpPr/>
      </dsp:nvSpPr>
      <dsp:spPr>
        <a:xfrm>
          <a:off x="1307158" y="3354347"/>
          <a:ext cx="688627" cy="688627"/>
        </a:xfrm>
        <a:prstGeom prst="mathPlus">
          <a:avLst/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398436" y="3617678"/>
        <a:ext cx="506071" cy="161965"/>
      </dsp:txXfrm>
    </dsp:sp>
    <dsp:sp modelId="{38E19184-441E-4BA5-B996-6873D7B851F1}">
      <dsp:nvSpPr>
        <dsp:cNvPr id="0" name=""/>
        <dsp:cNvSpPr/>
      </dsp:nvSpPr>
      <dsp:spPr>
        <a:xfrm>
          <a:off x="454032" y="4139382"/>
          <a:ext cx="2394878" cy="1187288"/>
        </a:xfrm>
        <a:prstGeom prst="snip2Diag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Бюджеты сельских поселений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2975" y="4238325"/>
        <a:ext cx="2196992" cy="989402"/>
      </dsp:txXfrm>
    </dsp:sp>
    <dsp:sp modelId="{875C2FA3-8419-4A3A-9DE6-E922078D89BB}">
      <dsp:nvSpPr>
        <dsp:cNvPr id="0" name=""/>
        <dsp:cNvSpPr/>
      </dsp:nvSpPr>
      <dsp:spPr>
        <a:xfrm rot="21575801">
          <a:off x="3160747" y="2430802"/>
          <a:ext cx="618287" cy="4416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160749" y="2519602"/>
        <a:ext cx="485786" cy="265003"/>
      </dsp:txXfrm>
    </dsp:sp>
    <dsp:sp modelId="{178F2249-2E42-4104-A164-89F49A9C9474}">
      <dsp:nvSpPr>
        <dsp:cNvPr id="0" name=""/>
        <dsp:cNvSpPr/>
      </dsp:nvSpPr>
      <dsp:spPr>
        <a:xfrm>
          <a:off x="4015317" y="1446114"/>
          <a:ext cx="4049578" cy="2374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Консолидированный бюджет МО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8364" y="1793863"/>
        <a:ext cx="2863484" cy="1679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05AB1-EEDD-4024-B492-BB0B66E9E525}">
      <dsp:nvSpPr>
        <dsp:cNvPr id="0" name=""/>
        <dsp:cNvSpPr/>
      </dsp:nvSpPr>
      <dsp:spPr>
        <a:xfrm>
          <a:off x="0" y="1445086"/>
          <a:ext cx="1966086" cy="1966086"/>
        </a:xfrm>
        <a:prstGeom prst="ellipse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Доходная часть бюджета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927" y="1733013"/>
        <a:ext cx="1390232" cy="1390232"/>
      </dsp:txXfrm>
    </dsp:sp>
    <dsp:sp modelId="{90025C91-3321-4772-A8E5-40872287C80B}">
      <dsp:nvSpPr>
        <dsp:cNvPr id="0" name=""/>
        <dsp:cNvSpPr/>
      </dsp:nvSpPr>
      <dsp:spPr>
        <a:xfrm>
          <a:off x="2125733" y="1857980"/>
          <a:ext cx="1140330" cy="114033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276884" y="2294042"/>
        <a:ext cx="838028" cy="268206"/>
      </dsp:txXfrm>
    </dsp:sp>
    <dsp:sp modelId="{DCEC014E-53C4-42F3-93D3-7D6D2A2F13EF}">
      <dsp:nvSpPr>
        <dsp:cNvPr id="0" name=""/>
        <dsp:cNvSpPr/>
      </dsp:nvSpPr>
      <dsp:spPr>
        <a:xfrm>
          <a:off x="3382894" y="1445086"/>
          <a:ext cx="1966086" cy="1966086"/>
        </a:xfrm>
        <a:prstGeom prst="ellipse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Источники покрытия дефицита бюджета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70821" y="1733013"/>
        <a:ext cx="1390232" cy="1390232"/>
      </dsp:txXfrm>
    </dsp:sp>
    <dsp:sp modelId="{AEDDC25C-7718-41EA-B4B9-9C4CE6736807}">
      <dsp:nvSpPr>
        <dsp:cNvPr id="0" name=""/>
        <dsp:cNvSpPr/>
      </dsp:nvSpPr>
      <dsp:spPr>
        <a:xfrm>
          <a:off x="5500317" y="1857980"/>
          <a:ext cx="1140330" cy="114033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51468" y="2092888"/>
        <a:ext cx="838028" cy="670514"/>
      </dsp:txXfrm>
    </dsp:sp>
    <dsp:sp modelId="{C1F7FBC8-70B2-4A14-9154-EF01DFE9BF2D}">
      <dsp:nvSpPr>
        <dsp:cNvPr id="0" name=""/>
        <dsp:cNvSpPr/>
      </dsp:nvSpPr>
      <dsp:spPr>
        <a:xfrm>
          <a:off x="6800293" y="1445086"/>
          <a:ext cx="1966086" cy="1966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Расходная часть бюджета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88220" y="1733013"/>
        <a:ext cx="1390232" cy="1390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5D3AB-5007-42BF-983E-AFD603D6945B}">
      <dsp:nvSpPr>
        <dsp:cNvPr id="0" name=""/>
        <dsp:cNvSpPr/>
      </dsp:nvSpPr>
      <dsp:spPr>
        <a:xfrm>
          <a:off x="2228980" y="374890"/>
          <a:ext cx="4564381" cy="15851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1604A-101A-4B41-A924-786ED2BBA64E}">
      <dsp:nvSpPr>
        <dsp:cNvPr id="0" name=""/>
        <dsp:cNvSpPr/>
      </dsp:nvSpPr>
      <dsp:spPr>
        <a:xfrm>
          <a:off x="4075963" y="4256383"/>
          <a:ext cx="884570" cy="56612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F6FA0-98F1-44D6-9602-44CDDFDE2E81}">
      <dsp:nvSpPr>
        <dsp:cNvPr id="0" name=""/>
        <dsp:cNvSpPr/>
      </dsp:nvSpPr>
      <dsp:spPr>
        <a:xfrm>
          <a:off x="2395280" y="4709283"/>
          <a:ext cx="4245936" cy="106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Доходная часть бюджета МО Гулькевичский район на 2015 год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95280" y="4709283"/>
        <a:ext cx="4245936" cy="1061484"/>
      </dsp:txXfrm>
    </dsp:sp>
    <dsp:sp modelId="{AC474099-90EC-431E-8396-453793F92BBB}">
      <dsp:nvSpPr>
        <dsp:cNvPr id="0" name=""/>
        <dsp:cNvSpPr/>
      </dsp:nvSpPr>
      <dsp:spPr>
        <a:xfrm>
          <a:off x="3888434" y="2082464"/>
          <a:ext cx="1592226" cy="1592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из других уровней бюджетной системы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1610" y="2315640"/>
        <a:ext cx="1125874" cy="1125874"/>
      </dsp:txXfrm>
    </dsp:sp>
    <dsp:sp modelId="{C2E6B822-616E-4C79-9B34-42720DE5DB72}">
      <dsp:nvSpPr>
        <dsp:cNvPr id="0" name=""/>
        <dsp:cNvSpPr/>
      </dsp:nvSpPr>
      <dsp:spPr>
        <a:xfrm>
          <a:off x="2749108" y="887941"/>
          <a:ext cx="1592226" cy="1592226"/>
        </a:xfrm>
        <a:prstGeom prst="ellipse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2284" y="1121117"/>
        <a:ext cx="1125874" cy="1125874"/>
      </dsp:txXfrm>
    </dsp:sp>
    <dsp:sp modelId="{A9B501E1-2475-45A7-B00F-B5F1E4EB5934}">
      <dsp:nvSpPr>
        <dsp:cNvPr id="0" name=""/>
        <dsp:cNvSpPr/>
      </dsp:nvSpPr>
      <dsp:spPr>
        <a:xfrm>
          <a:off x="4344840" y="491703"/>
          <a:ext cx="1592226" cy="1592226"/>
        </a:xfrm>
        <a:prstGeom prst="ellipse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8016" y="724879"/>
        <a:ext cx="1125874" cy="1125874"/>
      </dsp:txXfrm>
    </dsp:sp>
    <dsp:sp modelId="{84859550-8AD6-4370-83A5-02FF76CEA1E9}">
      <dsp:nvSpPr>
        <dsp:cNvPr id="0" name=""/>
        <dsp:cNvSpPr/>
      </dsp:nvSpPr>
      <dsp:spPr>
        <a:xfrm>
          <a:off x="1986566" y="-109519"/>
          <a:ext cx="5063363" cy="454248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A3C99-B358-46D2-80B0-4656E783D90C}">
      <dsp:nvSpPr>
        <dsp:cNvPr id="0" name=""/>
        <dsp:cNvSpPr/>
      </dsp:nvSpPr>
      <dsp:spPr>
        <a:xfrm rot="5400000">
          <a:off x="-309113" y="310768"/>
          <a:ext cx="2060755" cy="1442528"/>
        </a:xfrm>
        <a:prstGeom prst="chevron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722918"/>
        <a:ext cx="1442528" cy="618227"/>
      </dsp:txXfrm>
    </dsp:sp>
    <dsp:sp modelId="{F0C1D760-4258-4243-870E-B75CA131ED95}">
      <dsp:nvSpPr>
        <dsp:cNvPr id="0" name=""/>
        <dsp:cNvSpPr/>
      </dsp:nvSpPr>
      <dsp:spPr>
        <a:xfrm rot="5400000">
          <a:off x="4516014" y="-3071831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Налог на прибыль организаций, налог на доходы физических лиц, единый налог на вменённый доход, единый сельскохозяйственный налог, акцизы на нефтепродукты, государственная пошлина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42528" y="67044"/>
        <a:ext cx="7421074" cy="1208712"/>
      </dsp:txXfrm>
    </dsp:sp>
    <dsp:sp modelId="{A2CFEFE9-7521-41A3-8C40-3F7129EA4A9D}">
      <dsp:nvSpPr>
        <dsp:cNvPr id="0" name=""/>
        <dsp:cNvSpPr/>
      </dsp:nvSpPr>
      <dsp:spPr>
        <a:xfrm rot="5400000">
          <a:off x="-309113" y="2181367"/>
          <a:ext cx="2060755" cy="1442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93517"/>
        <a:ext cx="1442528" cy="618227"/>
      </dsp:txXfrm>
    </dsp:sp>
    <dsp:sp modelId="{1839A28B-B6A2-4229-B4B2-6D7E45F21110}">
      <dsp:nvSpPr>
        <dsp:cNvPr id="0" name=""/>
        <dsp:cNvSpPr/>
      </dsp:nvSpPr>
      <dsp:spPr>
        <a:xfrm rot="5400000">
          <a:off x="4516014" y="-1201231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имущества, штрафы, продажа муниципального имущества, доходы от оказания платных услуг, плата за негативное воздействие на окружающую среду, платежи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МУПов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42528" y="1937644"/>
        <a:ext cx="7421074" cy="1208712"/>
      </dsp:txXfrm>
    </dsp:sp>
    <dsp:sp modelId="{8D5FE20F-556C-4709-BB95-BEFFB64E2CD5}">
      <dsp:nvSpPr>
        <dsp:cNvPr id="0" name=""/>
        <dsp:cNvSpPr/>
      </dsp:nvSpPr>
      <dsp:spPr>
        <a:xfrm rot="5400000">
          <a:off x="-309113" y="4051967"/>
          <a:ext cx="2060755" cy="1442528"/>
        </a:xfrm>
        <a:prstGeom prst="chevron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Безмозмездные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поступления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464117"/>
        <a:ext cx="1442528" cy="618227"/>
      </dsp:txXfrm>
    </dsp:sp>
    <dsp:sp modelId="{82B8B2D4-5166-4982-BD3E-B32D93428E41}">
      <dsp:nvSpPr>
        <dsp:cNvPr id="0" name=""/>
        <dsp:cNvSpPr/>
      </dsp:nvSpPr>
      <dsp:spPr>
        <a:xfrm rot="5400000">
          <a:off x="4516014" y="669367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дотации, субвенции, субсидии, иные межбюджетные трансферты, прочие безвозмездные поступления, доходы от возвратов остатков субсидий и субвенций прошлых лет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42528" y="3808243"/>
        <a:ext cx="7421074" cy="1208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FCEB0-CD20-45B3-91CC-ED3D7D2C8BF0}">
      <dsp:nvSpPr>
        <dsp:cNvPr id="0" name=""/>
        <dsp:cNvSpPr/>
      </dsp:nvSpPr>
      <dsp:spPr>
        <a:xfrm>
          <a:off x="290" y="870402"/>
          <a:ext cx="1055859" cy="527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НДФЛ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53" y="885865"/>
        <a:ext cx="1024933" cy="497003"/>
      </dsp:txXfrm>
    </dsp:sp>
    <dsp:sp modelId="{F249090F-D6D5-422B-982C-D99BDE437621}">
      <dsp:nvSpPr>
        <dsp:cNvPr id="0" name=""/>
        <dsp:cNvSpPr/>
      </dsp:nvSpPr>
      <dsp:spPr>
        <a:xfrm>
          <a:off x="105876" y="1398332"/>
          <a:ext cx="105585" cy="3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947"/>
              </a:lnTo>
              <a:lnTo>
                <a:pt x="105585" y="3959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9113F-080C-40FD-A341-999C151AC7F9}">
      <dsp:nvSpPr>
        <dsp:cNvPr id="0" name=""/>
        <dsp:cNvSpPr/>
      </dsp:nvSpPr>
      <dsp:spPr>
        <a:xfrm>
          <a:off x="211461" y="1530315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13% бюджеты поселений</a:t>
          </a:r>
          <a:endParaRPr lang="ru-RU" sz="1100" kern="1200" dirty="0"/>
        </a:p>
      </dsp:txBody>
      <dsp:txXfrm>
        <a:off x="226924" y="1545778"/>
        <a:ext cx="813761" cy="497003"/>
      </dsp:txXfrm>
    </dsp:sp>
    <dsp:sp modelId="{3641E862-1058-4226-ACF7-618BA892A415}">
      <dsp:nvSpPr>
        <dsp:cNvPr id="0" name=""/>
        <dsp:cNvSpPr/>
      </dsp:nvSpPr>
      <dsp:spPr>
        <a:xfrm>
          <a:off x="105876" y="1398332"/>
          <a:ext cx="105585" cy="105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859"/>
              </a:lnTo>
              <a:lnTo>
                <a:pt x="105585" y="1055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7C2F2-25DC-4141-8CC5-0206AD41DD1F}">
      <dsp:nvSpPr>
        <dsp:cNvPr id="0" name=""/>
        <dsp:cNvSpPr/>
      </dsp:nvSpPr>
      <dsp:spPr>
        <a:xfrm>
          <a:off x="211461" y="2190227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37,07% районный бюджет</a:t>
          </a:r>
          <a:endParaRPr lang="ru-RU" sz="1100" kern="1200" dirty="0"/>
        </a:p>
      </dsp:txBody>
      <dsp:txXfrm>
        <a:off x="226924" y="2205690"/>
        <a:ext cx="813761" cy="497003"/>
      </dsp:txXfrm>
    </dsp:sp>
    <dsp:sp modelId="{7E80B29F-1587-4300-A37D-C39B1E2A63BE}">
      <dsp:nvSpPr>
        <dsp:cNvPr id="0" name=""/>
        <dsp:cNvSpPr/>
      </dsp:nvSpPr>
      <dsp:spPr>
        <a:xfrm>
          <a:off x="105876" y="1398332"/>
          <a:ext cx="105585" cy="1715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771"/>
              </a:lnTo>
              <a:lnTo>
                <a:pt x="105585" y="17157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5FDC1-930B-48F7-8A3E-79DDCA96C695}">
      <dsp:nvSpPr>
        <dsp:cNvPr id="0" name=""/>
        <dsp:cNvSpPr/>
      </dsp:nvSpPr>
      <dsp:spPr>
        <a:xfrm>
          <a:off x="211461" y="2850139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49,93% краевой бюджет</a:t>
          </a:r>
          <a:endParaRPr lang="ru-RU" sz="1100" kern="1200" dirty="0"/>
        </a:p>
      </dsp:txBody>
      <dsp:txXfrm>
        <a:off x="226924" y="2865602"/>
        <a:ext cx="813761" cy="497003"/>
      </dsp:txXfrm>
    </dsp:sp>
    <dsp:sp modelId="{D626DAA2-1651-40F5-A30B-A7C8B083B4F0}">
      <dsp:nvSpPr>
        <dsp:cNvPr id="0" name=""/>
        <dsp:cNvSpPr/>
      </dsp:nvSpPr>
      <dsp:spPr>
        <a:xfrm>
          <a:off x="1320114" y="870402"/>
          <a:ext cx="1055859" cy="527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ЕСХН</a:t>
          </a:r>
          <a:endParaRPr lang="ru-RU" sz="2600" kern="1200" dirty="0"/>
        </a:p>
      </dsp:txBody>
      <dsp:txXfrm>
        <a:off x="1335577" y="885865"/>
        <a:ext cx="1024933" cy="497003"/>
      </dsp:txXfrm>
    </dsp:sp>
    <dsp:sp modelId="{8C0CB91F-9BC2-4576-96F0-C1D2E853CB20}">
      <dsp:nvSpPr>
        <dsp:cNvPr id="0" name=""/>
        <dsp:cNvSpPr/>
      </dsp:nvSpPr>
      <dsp:spPr>
        <a:xfrm>
          <a:off x="1425700" y="1398332"/>
          <a:ext cx="105585" cy="3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947"/>
              </a:lnTo>
              <a:lnTo>
                <a:pt x="105585" y="3959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A2BA2-D878-449C-AC8E-E1F6F778ABDA}">
      <dsp:nvSpPr>
        <dsp:cNvPr id="0" name=""/>
        <dsp:cNvSpPr/>
      </dsp:nvSpPr>
      <dsp:spPr>
        <a:xfrm>
          <a:off x="1531286" y="1530315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бюджеты поселений</a:t>
          </a:r>
          <a:endParaRPr lang="ru-RU" sz="1100" kern="1200" dirty="0"/>
        </a:p>
      </dsp:txBody>
      <dsp:txXfrm>
        <a:off x="1546749" y="1545778"/>
        <a:ext cx="813761" cy="497003"/>
      </dsp:txXfrm>
    </dsp:sp>
    <dsp:sp modelId="{6ED2E54B-4D62-4621-A922-D771FEE0D85C}">
      <dsp:nvSpPr>
        <dsp:cNvPr id="0" name=""/>
        <dsp:cNvSpPr/>
      </dsp:nvSpPr>
      <dsp:spPr>
        <a:xfrm>
          <a:off x="1425700" y="1398332"/>
          <a:ext cx="105585" cy="105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859"/>
              </a:lnTo>
              <a:lnTo>
                <a:pt x="105585" y="1055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8E958-434F-44D9-BF8B-9AD3FDA96423}">
      <dsp:nvSpPr>
        <dsp:cNvPr id="0" name=""/>
        <dsp:cNvSpPr/>
      </dsp:nvSpPr>
      <dsp:spPr>
        <a:xfrm>
          <a:off x="1531286" y="2190227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районный бюджет</a:t>
          </a:r>
          <a:endParaRPr lang="ru-RU" sz="1100" kern="1200" dirty="0"/>
        </a:p>
      </dsp:txBody>
      <dsp:txXfrm>
        <a:off x="1546749" y="2205690"/>
        <a:ext cx="813761" cy="4970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5BE36-CB61-4607-B068-8FA093BFAF91}">
      <dsp:nvSpPr>
        <dsp:cNvPr id="0" name=""/>
        <dsp:cNvSpPr/>
      </dsp:nvSpPr>
      <dsp:spPr>
        <a:xfrm>
          <a:off x="377" y="668368"/>
          <a:ext cx="1375816" cy="6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Арендная плата за земли до разграничения государственной собственности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25" y="688516"/>
        <a:ext cx="1335520" cy="647612"/>
      </dsp:txXfrm>
    </dsp:sp>
    <dsp:sp modelId="{0702F09E-7924-4744-B5AA-460CA9DB906F}">
      <dsp:nvSpPr>
        <dsp:cNvPr id="0" name=""/>
        <dsp:cNvSpPr/>
      </dsp:nvSpPr>
      <dsp:spPr>
        <a:xfrm>
          <a:off x="137959" y="1356276"/>
          <a:ext cx="137581" cy="51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31"/>
              </a:lnTo>
              <a:lnTo>
                <a:pt x="137581" y="515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EAE13-94E9-4628-B5FD-CA568810C519}">
      <dsp:nvSpPr>
        <dsp:cNvPr id="0" name=""/>
        <dsp:cNvSpPr/>
      </dsp:nvSpPr>
      <dsp:spPr>
        <a:xfrm>
          <a:off x="275541" y="1528253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50% бюджеты поселений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689" y="1548401"/>
        <a:ext cx="1060357" cy="647612"/>
      </dsp:txXfrm>
    </dsp:sp>
    <dsp:sp modelId="{09BBA109-A336-4B5C-95ED-44706DA478EF}">
      <dsp:nvSpPr>
        <dsp:cNvPr id="0" name=""/>
        <dsp:cNvSpPr/>
      </dsp:nvSpPr>
      <dsp:spPr>
        <a:xfrm>
          <a:off x="137959" y="1356276"/>
          <a:ext cx="137581" cy="137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816"/>
              </a:lnTo>
              <a:lnTo>
                <a:pt x="137581" y="13758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4316E-1E67-44D8-8F6E-004EB390A173}">
      <dsp:nvSpPr>
        <dsp:cNvPr id="0" name=""/>
        <dsp:cNvSpPr/>
      </dsp:nvSpPr>
      <dsp:spPr>
        <a:xfrm>
          <a:off x="275541" y="2388139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50% районный бюджет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689" y="2408287"/>
        <a:ext cx="1060357" cy="647612"/>
      </dsp:txXfrm>
    </dsp:sp>
    <dsp:sp modelId="{89B9E48B-CE83-403A-B3C0-BC9EF945587B}">
      <dsp:nvSpPr>
        <dsp:cNvPr id="0" name=""/>
        <dsp:cNvSpPr/>
      </dsp:nvSpPr>
      <dsp:spPr>
        <a:xfrm>
          <a:off x="1720149" y="668368"/>
          <a:ext cx="1375816" cy="6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Продажа земельных участков государственная собственность на которые не разграничена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0297" y="688516"/>
        <a:ext cx="1335520" cy="647612"/>
      </dsp:txXfrm>
    </dsp:sp>
    <dsp:sp modelId="{79AA21E7-EA35-4F0A-A9EB-2DD9811E9C45}">
      <dsp:nvSpPr>
        <dsp:cNvPr id="0" name=""/>
        <dsp:cNvSpPr/>
      </dsp:nvSpPr>
      <dsp:spPr>
        <a:xfrm>
          <a:off x="1857730" y="1356276"/>
          <a:ext cx="137581" cy="51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31"/>
              </a:lnTo>
              <a:lnTo>
                <a:pt x="137581" y="515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AD874-CFF8-4F9B-B850-2EE6941A7EEC}">
      <dsp:nvSpPr>
        <dsp:cNvPr id="0" name=""/>
        <dsp:cNvSpPr/>
      </dsp:nvSpPr>
      <dsp:spPr>
        <a:xfrm>
          <a:off x="1995312" y="1528253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50% бюджеты поселений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5460" y="1548401"/>
        <a:ext cx="1060357" cy="647612"/>
      </dsp:txXfrm>
    </dsp:sp>
    <dsp:sp modelId="{6AFDC9D8-1038-4A1D-A8A9-B10E5822C5D7}">
      <dsp:nvSpPr>
        <dsp:cNvPr id="0" name=""/>
        <dsp:cNvSpPr/>
      </dsp:nvSpPr>
      <dsp:spPr>
        <a:xfrm>
          <a:off x="1857730" y="1356276"/>
          <a:ext cx="137581" cy="137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816"/>
              </a:lnTo>
              <a:lnTo>
                <a:pt x="137581" y="13758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4E40B-0FF5-4DB8-9DD0-5091795F59D1}">
      <dsp:nvSpPr>
        <dsp:cNvPr id="0" name=""/>
        <dsp:cNvSpPr/>
      </dsp:nvSpPr>
      <dsp:spPr>
        <a:xfrm>
          <a:off x="1995312" y="2388139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50% районный бюджет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5460" y="2408287"/>
        <a:ext cx="1060357" cy="6476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63ADE-F092-48AF-AFCB-72E8CA830E63}">
      <dsp:nvSpPr>
        <dsp:cNvPr id="0" name=""/>
        <dsp:cNvSpPr/>
      </dsp:nvSpPr>
      <dsp:spPr>
        <a:xfrm>
          <a:off x="351" y="496426"/>
          <a:ext cx="1279829" cy="639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Налог на прибыль организаций зачисляемой в бюджет субъекта РФ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93" y="515168"/>
        <a:ext cx="1242345" cy="602430"/>
      </dsp:txXfrm>
    </dsp:sp>
    <dsp:sp modelId="{558F0570-7548-441F-A402-4A217CCE181B}">
      <dsp:nvSpPr>
        <dsp:cNvPr id="0" name=""/>
        <dsp:cNvSpPr/>
      </dsp:nvSpPr>
      <dsp:spPr>
        <a:xfrm>
          <a:off x="128334" y="1136341"/>
          <a:ext cx="127982" cy="47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36"/>
              </a:lnTo>
              <a:lnTo>
                <a:pt x="127982" y="4799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7E2B-A138-4402-9B46-5DF405A91CEF}">
      <dsp:nvSpPr>
        <dsp:cNvPr id="0" name=""/>
        <dsp:cNvSpPr/>
      </dsp:nvSpPr>
      <dsp:spPr>
        <a:xfrm>
          <a:off x="256317" y="1296319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5% районный бюджет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5059" y="1315061"/>
        <a:ext cx="986379" cy="602430"/>
      </dsp:txXfrm>
    </dsp:sp>
    <dsp:sp modelId="{5BF48C7A-842F-4C78-9D1A-1CD0B5CB4676}">
      <dsp:nvSpPr>
        <dsp:cNvPr id="0" name=""/>
        <dsp:cNvSpPr/>
      </dsp:nvSpPr>
      <dsp:spPr>
        <a:xfrm>
          <a:off x="128334" y="1136341"/>
          <a:ext cx="127982" cy="1279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829"/>
              </a:lnTo>
              <a:lnTo>
                <a:pt x="127982" y="1279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B5FEA-7D60-4703-9626-EA66F8346848}">
      <dsp:nvSpPr>
        <dsp:cNvPr id="0" name=""/>
        <dsp:cNvSpPr/>
      </dsp:nvSpPr>
      <dsp:spPr>
        <a:xfrm>
          <a:off x="256317" y="2096213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95% краевой бюджет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5059" y="2114955"/>
        <a:ext cx="986379" cy="602430"/>
      </dsp:txXfrm>
    </dsp:sp>
    <dsp:sp modelId="{F609F4B8-5519-4D3F-B987-A34FF66192EC}">
      <dsp:nvSpPr>
        <dsp:cNvPr id="0" name=""/>
        <dsp:cNvSpPr/>
      </dsp:nvSpPr>
      <dsp:spPr>
        <a:xfrm>
          <a:off x="1600138" y="496426"/>
          <a:ext cx="1279829" cy="639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8880" y="515168"/>
        <a:ext cx="1242345" cy="602430"/>
      </dsp:txXfrm>
    </dsp:sp>
    <dsp:sp modelId="{CEAB0CD6-7343-4546-BEF7-2F11AD57DFE1}">
      <dsp:nvSpPr>
        <dsp:cNvPr id="0" name=""/>
        <dsp:cNvSpPr/>
      </dsp:nvSpPr>
      <dsp:spPr>
        <a:xfrm>
          <a:off x="1728121" y="1136341"/>
          <a:ext cx="127982" cy="47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36"/>
              </a:lnTo>
              <a:lnTo>
                <a:pt x="127982" y="4799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205C3-96D4-4FFD-91CA-0839493D1F5E}">
      <dsp:nvSpPr>
        <dsp:cNvPr id="0" name=""/>
        <dsp:cNvSpPr/>
      </dsp:nvSpPr>
      <dsp:spPr>
        <a:xfrm>
          <a:off x="1856104" y="1296319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40% районный бюджет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4846" y="1315061"/>
        <a:ext cx="986379" cy="602430"/>
      </dsp:txXfrm>
    </dsp:sp>
    <dsp:sp modelId="{2FE2772A-5971-419B-B2F1-C52528D4CBD5}">
      <dsp:nvSpPr>
        <dsp:cNvPr id="0" name=""/>
        <dsp:cNvSpPr/>
      </dsp:nvSpPr>
      <dsp:spPr>
        <a:xfrm>
          <a:off x="1728121" y="1136341"/>
          <a:ext cx="127982" cy="1279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829"/>
              </a:lnTo>
              <a:lnTo>
                <a:pt x="127982" y="1279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3B617-B5F8-42A9-A452-D51D42466EF3}">
      <dsp:nvSpPr>
        <dsp:cNvPr id="0" name=""/>
        <dsp:cNvSpPr/>
      </dsp:nvSpPr>
      <dsp:spPr>
        <a:xfrm>
          <a:off x="1856104" y="2096213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40% краевой бюджет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4846" y="2114955"/>
        <a:ext cx="986379" cy="602430"/>
      </dsp:txXfrm>
    </dsp:sp>
    <dsp:sp modelId="{7AC76997-44A4-4D06-985D-F77D6D8E7B29}">
      <dsp:nvSpPr>
        <dsp:cNvPr id="0" name=""/>
        <dsp:cNvSpPr/>
      </dsp:nvSpPr>
      <dsp:spPr>
        <a:xfrm>
          <a:off x="1728121" y="1136341"/>
          <a:ext cx="127982" cy="2079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723"/>
              </a:lnTo>
              <a:lnTo>
                <a:pt x="127982" y="20797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886F8-95FE-4668-BAEE-3E7633AECD11}">
      <dsp:nvSpPr>
        <dsp:cNvPr id="0" name=""/>
        <dsp:cNvSpPr/>
      </dsp:nvSpPr>
      <dsp:spPr>
        <a:xfrm>
          <a:off x="1856104" y="2896106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20% федеральный бюджет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4846" y="2914848"/>
        <a:ext cx="986379" cy="60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0.77688</cdr:x>
      <cdr:y>0.16553</cdr:y>
    </cdr:from>
    <cdr:to>
      <cdr:x>0.96813</cdr:x>
      <cdr:y>0.2207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0272" y="1080120"/>
          <a:ext cx="17281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0.8486</cdr:x>
      <cdr:y>0.17656</cdr:y>
    </cdr:from>
    <cdr:to>
      <cdr:x>0.98963</cdr:x>
      <cdr:y>0.23174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68344" y="1152128"/>
          <a:ext cx="12744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млн. рублей</a:t>
          </a:r>
          <a:endParaRPr lang="ru-RU" sz="14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0.35456</cdr:x>
      <cdr:y>0.53537</cdr:y>
    </cdr:from>
    <cdr:to>
      <cdr:x>0.46268</cdr:x>
      <cdr:y>0.62651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82954">
          <a:off x="3174625" y="3392313"/>
          <a:ext cx="968068" cy="57750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-26,5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0.61242</cdr:x>
      <cdr:y>0.53473</cdr:y>
    </cdr:from>
    <cdr:to>
      <cdr:x>0.72054</cdr:x>
      <cdr:y>0.62818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57815">
          <a:off x="5483393" y="3388256"/>
          <a:ext cx="968068" cy="59213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 +1,0</a:t>
          </a:r>
          <a:endParaRPr lang="ru-RU" sz="16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0.36103</cdr:x>
      <cdr:y>0.43453</cdr:y>
    </cdr:from>
    <cdr:to>
      <cdr:x>0.46915</cdr:x>
      <cdr:y>0.52567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718809">
          <a:off x="3305820" y="2979986"/>
          <a:ext cx="990026" cy="62503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l"/>
          <a:r>
            <a:rPr lang="ru-RU" sz="1600" dirty="0" smtClean="0"/>
            <a:t> -32,5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0.6054</cdr:x>
      <cdr:y>0.56302</cdr:y>
    </cdr:from>
    <cdr:to>
      <cdr:x>0.71352</cdr:x>
      <cdr:y>0.65647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5096">
          <a:off x="5543493" y="3861174"/>
          <a:ext cx="990027" cy="64088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l"/>
          <a:r>
            <a:rPr lang="ru-RU" sz="1600" dirty="0"/>
            <a:t> </a:t>
          </a:r>
          <a:r>
            <a:rPr lang="ru-RU" sz="1600" dirty="0" smtClean="0"/>
            <a:t> -4,0</a:t>
          </a:r>
          <a:endParaRPr lang="ru-RU" sz="16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0.35199</cdr:x>
      <cdr:y>0.45112</cdr:y>
    </cdr:from>
    <cdr:to>
      <cdr:x>0.46011</cdr:x>
      <cdr:y>0.54226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271218">
          <a:off x="3218572" y="3093764"/>
          <a:ext cx="988649" cy="62503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 </a:t>
          </a:r>
          <a:r>
            <a:rPr lang="ru-RU" sz="1600" dirty="0" smtClean="0"/>
            <a:t>+0,5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0.60485</cdr:x>
      <cdr:y>0.45734</cdr:y>
    </cdr:from>
    <cdr:to>
      <cdr:x>0.71297</cdr:x>
      <cdr:y>0.55079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895998">
          <a:off x="5530707" y="3136450"/>
          <a:ext cx="988650" cy="64088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-0,5</a:t>
          </a:r>
          <a:endParaRPr lang="ru-RU" sz="16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0.33625</cdr:x>
      <cdr:y>0.58786</cdr:y>
    </cdr:from>
    <cdr:to>
      <cdr:x>0.44437</cdr:x>
      <cdr:y>0.679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271218">
          <a:off x="3074672" y="4033929"/>
          <a:ext cx="988650" cy="62541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+4,8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0.60486</cdr:x>
      <cdr:y>0.41719</cdr:y>
    </cdr:from>
    <cdr:to>
      <cdr:x>0.71298</cdr:x>
      <cdr:y>0.51064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57815">
          <a:off x="5530873" y="2862768"/>
          <a:ext cx="988649" cy="641264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+5,5</a:t>
          </a:r>
          <a:endParaRPr lang="ru-RU" sz="16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0.76955</cdr:x>
      <cdr:y>0.00196</cdr:y>
    </cdr:from>
    <cdr:to>
      <cdr:x>0.95662</cdr:x>
      <cdr:y>0.07629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483409" y="9738"/>
          <a:ext cx="1576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Всего </a:t>
          </a:r>
          <a:r>
            <a:rPr lang="ru-RU" dirty="0" smtClean="0"/>
            <a:t>– 599,9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0.79487</cdr:x>
      <cdr:y>0</cdr:y>
    </cdr:from>
    <cdr:to>
      <cdr:x>0.98194</cdr:x>
      <cdr:y>0.07433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696729" y="0"/>
          <a:ext cx="1576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Всего </a:t>
          </a:r>
          <a:r>
            <a:rPr lang="ru-RU" dirty="0" smtClean="0"/>
            <a:t>– 353,2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0.20492</cdr:x>
      <cdr:y>0.69717</cdr:y>
    </cdr:from>
    <cdr:to>
      <cdr:x>0.27869</cdr:x>
      <cdr:y>0.74291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800200" y="3888432"/>
          <a:ext cx="648072" cy="25515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10,4</a:t>
          </a:r>
          <a:endParaRPr lang="ru-RU" dirty="0"/>
        </a:p>
      </cdr:txBody>
    </cdr:sp>
  </cdr:relSizeAnchor>
  <cdr:relSizeAnchor xmlns:cdr="http://schemas.openxmlformats.org/drawingml/2006/chartDrawing">
    <cdr:from>
      <cdr:x>0.13115</cdr:x>
      <cdr:y>0.65843</cdr:y>
    </cdr:from>
    <cdr:to>
      <cdr:x>0.20492</cdr:x>
      <cdr:y>0.71008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152128" y="3672408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10,7</a:t>
          </a:r>
          <a:endParaRPr lang="ru-RU" dirty="0"/>
        </a:p>
      </cdr:txBody>
    </cdr:sp>
  </cdr:relSizeAnchor>
  <cdr:relSizeAnchor xmlns:cdr="http://schemas.openxmlformats.org/drawingml/2006/chartDrawing">
    <cdr:from>
      <cdr:x>0.27869</cdr:x>
      <cdr:y>0.63261</cdr:y>
    </cdr:from>
    <cdr:to>
      <cdr:x>0.35246</cdr:x>
      <cdr:y>0.68426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2448271" y="3528371"/>
          <a:ext cx="648073" cy="288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10,9</a:t>
          </a:r>
          <a:endParaRPr lang="ru-RU" dirty="0"/>
        </a:p>
      </cdr:txBody>
    </cdr:sp>
  </cdr:relSizeAnchor>
  <cdr:relSizeAnchor xmlns:cdr="http://schemas.openxmlformats.org/drawingml/2006/chartDrawing">
    <cdr:from>
      <cdr:x>0.35246</cdr:x>
      <cdr:y>0.58097</cdr:y>
    </cdr:from>
    <cdr:to>
      <cdr:x>0.42623</cdr:x>
      <cdr:y>0.63261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3096344" y="3240350"/>
          <a:ext cx="648071" cy="28802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12,6</a:t>
          </a:r>
          <a:endParaRPr lang="ru-RU" dirty="0"/>
        </a:p>
      </cdr:txBody>
    </cdr:sp>
  </cdr:relSizeAnchor>
  <cdr:relSizeAnchor xmlns:cdr="http://schemas.openxmlformats.org/drawingml/2006/chartDrawing">
    <cdr:from>
      <cdr:x>0.42623</cdr:x>
      <cdr:y>0.46478</cdr:y>
    </cdr:from>
    <cdr:to>
      <cdr:x>0.5</cdr:x>
      <cdr:y>0.51642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3744416" y="2592288"/>
          <a:ext cx="648073" cy="28802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15,9</a:t>
          </a:r>
          <a:endParaRPr lang="ru-RU" dirty="0"/>
        </a:p>
      </cdr:txBody>
    </cdr:sp>
  </cdr:relSizeAnchor>
  <cdr:relSizeAnchor xmlns:cdr="http://schemas.openxmlformats.org/drawingml/2006/chartDrawing">
    <cdr:from>
      <cdr:x>0.49994</cdr:x>
      <cdr:y>0.38731</cdr:y>
    </cdr:from>
    <cdr:to>
      <cdr:x>0.58184</cdr:x>
      <cdr:y>0.43896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4391997" y="2160240"/>
          <a:ext cx="719489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17,6</a:t>
          </a:r>
          <a:endParaRPr lang="ru-RU" dirty="0"/>
        </a:p>
      </cdr:txBody>
    </cdr:sp>
  </cdr:relSizeAnchor>
  <cdr:relSizeAnchor xmlns:cdr="http://schemas.openxmlformats.org/drawingml/2006/chartDrawing">
    <cdr:from>
      <cdr:x>0.58197</cdr:x>
      <cdr:y>0.42605</cdr:y>
    </cdr:from>
    <cdr:to>
      <cdr:x>0.65574</cdr:x>
      <cdr:y>0.47769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5112568" y="2376264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16,7</a:t>
          </a:r>
          <a:endParaRPr lang="ru-RU" dirty="0"/>
        </a:p>
      </cdr:txBody>
    </cdr:sp>
  </cdr:relSizeAnchor>
  <cdr:relSizeAnchor xmlns:cdr="http://schemas.openxmlformats.org/drawingml/2006/chartDrawing">
    <cdr:from>
      <cdr:x>0.56967</cdr:x>
      <cdr:y>0.02582</cdr:y>
    </cdr:from>
    <cdr:to>
      <cdr:x>0.61627</cdr:x>
      <cdr:y>0.05164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5004556" y="144016"/>
          <a:ext cx="409349" cy="14401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0.61066</cdr:x>
      <cdr:y>0</cdr:y>
    </cdr:from>
    <cdr:to>
      <cdr:x>0.89102</cdr:x>
      <cdr:y>0.09037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64633" y="0"/>
          <a:ext cx="2462956" cy="5040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0.65164</cdr:x>
      <cdr:y>0.4906</cdr:y>
    </cdr:from>
    <cdr:to>
      <cdr:x>0.72541</cdr:x>
      <cdr:y>0.54224</cdr:y>
    </cdr:to>
    <cdr:sp macro="" textlink="">
      <cdr:nvSpPr>
        <cdr:cNvPr id="15" name="Овал 14"/>
        <cdr:cNvSpPr/>
      </cdr:nvSpPr>
      <cdr:spPr>
        <a:xfrm xmlns:a="http://schemas.openxmlformats.org/drawingml/2006/main">
          <a:off x="5724636" y="2736304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15,6</a:t>
          </a:r>
          <a:endParaRPr lang="ru-RU" dirty="0"/>
        </a:p>
      </cdr:txBody>
    </cdr:sp>
  </cdr:relSizeAnchor>
  <cdr:relSizeAnchor xmlns:cdr="http://schemas.openxmlformats.org/drawingml/2006/chartDrawing">
    <cdr:from>
      <cdr:x>0.72541</cdr:x>
      <cdr:y>0.52933</cdr:y>
    </cdr:from>
    <cdr:to>
      <cdr:x>0.79918</cdr:x>
      <cdr:y>0.58097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6372708" y="2952328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15,4</a:t>
          </a:r>
          <a:endParaRPr lang="ru-RU" dirty="0"/>
        </a:p>
      </cdr:txBody>
    </cdr:sp>
  </cdr:relSizeAnchor>
  <cdr:relSizeAnchor xmlns:cdr="http://schemas.openxmlformats.org/drawingml/2006/chartDrawing">
    <cdr:from>
      <cdr:x>0.80738</cdr:x>
      <cdr:y>0.52933</cdr:y>
    </cdr:from>
    <cdr:to>
      <cdr:x>0.88115</cdr:x>
      <cdr:y>0.58097</cdr:y>
    </cdr:to>
    <cdr:sp macro="" textlink="">
      <cdr:nvSpPr>
        <cdr:cNvPr id="17" name="Овал 16"/>
        <cdr:cNvSpPr/>
      </cdr:nvSpPr>
      <cdr:spPr>
        <a:xfrm xmlns:a="http://schemas.openxmlformats.org/drawingml/2006/main">
          <a:off x="7092788" y="2952328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15,4</a:t>
          </a:r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0.21552</cdr:x>
      <cdr:y>0.69717</cdr:y>
    </cdr:from>
    <cdr:to>
      <cdr:x>0.28448</cdr:x>
      <cdr:y>0.74881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800200" y="3888432"/>
          <a:ext cx="576063" cy="28804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7,7</a:t>
          </a:r>
          <a:endParaRPr lang="ru-RU" dirty="0"/>
        </a:p>
      </cdr:txBody>
    </cdr:sp>
  </cdr:relSizeAnchor>
  <cdr:relSizeAnchor xmlns:cdr="http://schemas.openxmlformats.org/drawingml/2006/chartDrawing">
    <cdr:from>
      <cdr:x>0.14224</cdr:x>
      <cdr:y>0.65843</cdr:y>
    </cdr:from>
    <cdr:to>
      <cdr:x>0.21121</cdr:x>
      <cdr:y>0.70418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188132" y="3672408"/>
          <a:ext cx="576064" cy="25515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9,2</a:t>
          </a:r>
          <a:endParaRPr lang="ru-RU" dirty="0"/>
        </a:p>
      </cdr:txBody>
    </cdr:sp>
  </cdr:relSizeAnchor>
  <cdr:relSizeAnchor xmlns:cdr="http://schemas.openxmlformats.org/drawingml/2006/chartDrawing">
    <cdr:from>
      <cdr:x>0.28879</cdr:x>
      <cdr:y>0.65843</cdr:y>
    </cdr:from>
    <cdr:to>
      <cdr:x>0.36638</cdr:x>
      <cdr:y>0.71008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2412268" y="3672408"/>
          <a:ext cx="648071" cy="288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8,3</a:t>
          </a:r>
          <a:endParaRPr lang="ru-RU" dirty="0"/>
        </a:p>
      </cdr:txBody>
    </cdr:sp>
  </cdr:relSizeAnchor>
  <cdr:relSizeAnchor xmlns:cdr="http://schemas.openxmlformats.org/drawingml/2006/chartDrawing">
    <cdr:from>
      <cdr:x>0.36638</cdr:x>
      <cdr:y>0.59388</cdr:y>
    </cdr:from>
    <cdr:to>
      <cdr:x>0.44828</cdr:x>
      <cdr:y>0.64553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3060340" y="3312368"/>
          <a:ext cx="684076" cy="28805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10,0</a:t>
          </a:r>
          <a:endParaRPr lang="ru-RU" dirty="0"/>
        </a:p>
      </cdr:txBody>
    </cdr:sp>
  </cdr:relSizeAnchor>
  <cdr:relSizeAnchor xmlns:cdr="http://schemas.openxmlformats.org/drawingml/2006/chartDrawing">
    <cdr:from>
      <cdr:x>0.43534</cdr:x>
      <cdr:y>0.52933</cdr:y>
    </cdr:from>
    <cdr:to>
      <cdr:x>0.51724</cdr:x>
      <cdr:y>0.58097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3636404" y="2952328"/>
          <a:ext cx="684076" cy="28801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12,6</a:t>
          </a:r>
          <a:endParaRPr lang="ru-RU" dirty="0"/>
        </a:p>
      </cdr:txBody>
    </cdr:sp>
  </cdr:relSizeAnchor>
  <cdr:relSizeAnchor xmlns:cdr="http://schemas.openxmlformats.org/drawingml/2006/chartDrawing">
    <cdr:from>
      <cdr:x>0.52155</cdr:x>
      <cdr:y>0.43896</cdr:y>
    </cdr:from>
    <cdr:to>
      <cdr:x>0.59914</cdr:x>
      <cdr:y>0.4906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4356484" y="2448272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14,3</a:t>
          </a:r>
          <a:endParaRPr lang="ru-RU" dirty="0"/>
        </a:p>
      </cdr:txBody>
    </cdr:sp>
  </cdr:relSizeAnchor>
  <cdr:relSizeAnchor xmlns:cdr="http://schemas.openxmlformats.org/drawingml/2006/chartDrawing">
    <cdr:from>
      <cdr:x>0.58871</cdr:x>
      <cdr:y>0.4906</cdr:y>
    </cdr:from>
    <cdr:to>
      <cdr:x>0.6681</cdr:x>
      <cdr:y>0.53635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5256584" y="3004755"/>
          <a:ext cx="708876" cy="28020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13,0</a:t>
          </a:r>
          <a:endParaRPr lang="ru-RU" dirty="0"/>
        </a:p>
      </cdr:txBody>
    </cdr:sp>
  </cdr:relSizeAnchor>
  <cdr:relSizeAnchor xmlns:cdr="http://schemas.openxmlformats.org/drawingml/2006/chartDrawing">
    <cdr:from>
      <cdr:x>0.6681</cdr:x>
      <cdr:y>0.52933</cdr:y>
    </cdr:from>
    <cdr:to>
      <cdr:x>0.74569</cdr:x>
      <cdr:y>0.58097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580620" y="2952328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12,9</a:t>
          </a:r>
          <a:endParaRPr lang="ru-RU" dirty="0"/>
        </a:p>
      </cdr:txBody>
    </cdr:sp>
  </cdr:relSizeAnchor>
  <cdr:relSizeAnchor xmlns:cdr="http://schemas.openxmlformats.org/drawingml/2006/chartDrawing">
    <cdr:from>
      <cdr:x>0.74569</cdr:x>
      <cdr:y>0.56806</cdr:y>
    </cdr:from>
    <cdr:to>
      <cdr:x>0.82328</cdr:x>
      <cdr:y>0.6197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6228692" y="3168352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12,7</a:t>
          </a:r>
          <a:endParaRPr lang="ru-RU" dirty="0"/>
        </a:p>
      </cdr:txBody>
    </cdr:sp>
  </cdr:relSizeAnchor>
  <cdr:relSizeAnchor xmlns:cdr="http://schemas.openxmlformats.org/drawingml/2006/chartDrawing">
    <cdr:from>
      <cdr:x>0.82328</cdr:x>
      <cdr:y>0.59388</cdr:y>
    </cdr:from>
    <cdr:to>
      <cdr:x>0.90086</cdr:x>
      <cdr:y>0.64552</cdr:y>
    </cdr:to>
    <cdr:sp macro="" textlink="">
      <cdr:nvSpPr>
        <cdr:cNvPr id="14" name="Овал 13"/>
        <cdr:cNvSpPr/>
      </cdr:nvSpPr>
      <cdr:spPr>
        <a:xfrm xmlns:a="http://schemas.openxmlformats.org/drawingml/2006/main">
          <a:off x="6876764" y="3312368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12,6</a:t>
          </a:r>
          <a:endParaRPr lang="ru-RU" dirty="0"/>
        </a:p>
      </cdr:txBody>
    </cdr:sp>
  </cdr:relSizeAnchor>
  <cdr:relSizeAnchor xmlns:cdr="http://schemas.openxmlformats.org/drawingml/2006/chartDrawing">
    <cdr:from>
      <cdr:x>0.56452</cdr:x>
      <cdr:y>0.02863</cdr:y>
    </cdr:from>
    <cdr:to>
      <cdr:x>0.61036</cdr:x>
      <cdr:y>0.05215</cdr:y>
    </cdr:to>
    <cdr:sp macro="" textlink="">
      <cdr:nvSpPr>
        <cdr:cNvPr id="15" name="Овал 14"/>
        <cdr:cNvSpPr/>
      </cdr:nvSpPr>
      <cdr:spPr>
        <a:xfrm xmlns:a="http://schemas.openxmlformats.org/drawingml/2006/main">
          <a:off x="5040560" y="175374"/>
          <a:ext cx="409349" cy="14401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0.6129</cdr:x>
      <cdr:y>0.01688</cdr:y>
    </cdr:from>
    <cdr:to>
      <cdr:x>0.8871</cdr:x>
      <cdr:y>0.06391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72608" y="103367"/>
          <a:ext cx="24482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800" dirty="0" smtClean="0"/>
            <a:t>На жителя, </a:t>
          </a:r>
          <a:r>
            <a:rPr lang="ru-RU" sz="1800" dirty="0" err="1" smtClean="0"/>
            <a:t>тыс.руб</a:t>
          </a:r>
          <a:r>
            <a:rPr lang="ru-RU" sz="1800" dirty="0" smtClean="0"/>
            <a:t>.</a:t>
          </a:r>
          <a:endParaRPr lang="ru-RU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0.21774</cdr:x>
      <cdr:y>0.69717</cdr:y>
    </cdr:from>
    <cdr:to>
      <cdr:x>0.28448</cdr:x>
      <cdr:y>0.73644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944216" y="4269925"/>
          <a:ext cx="595904" cy="24048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7,8</a:t>
          </a:r>
          <a:endParaRPr lang="ru-RU" dirty="0"/>
        </a:p>
      </cdr:txBody>
    </cdr:sp>
  </cdr:relSizeAnchor>
  <cdr:relSizeAnchor xmlns:cdr="http://schemas.openxmlformats.org/drawingml/2006/chartDrawing">
    <cdr:from>
      <cdr:x>0.14516</cdr:x>
      <cdr:y>0.60711</cdr:y>
    </cdr:from>
    <cdr:to>
      <cdr:x>0.21774</cdr:x>
      <cdr:y>0.65286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296144" y="3718324"/>
          <a:ext cx="648072" cy="28020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10,0</a:t>
          </a:r>
          <a:endParaRPr lang="ru-RU" dirty="0"/>
        </a:p>
      </cdr:txBody>
    </cdr:sp>
  </cdr:relSizeAnchor>
  <cdr:relSizeAnchor xmlns:cdr="http://schemas.openxmlformats.org/drawingml/2006/chartDrawing">
    <cdr:from>
      <cdr:x>0.29839</cdr:x>
      <cdr:y>0.65843</cdr:y>
    </cdr:from>
    <cdr:to>
      <cdr:x>0.36638</cdr:x>
      <cdr:y>0.70116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2664296" y="4032656"/>
          <a:ext cx="607108" cy="2617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8,6</a:t>
          </a:r>
          <a:endParaRPr lang="ru-RU" dirty="0"/>
        </a:p>
      </cdr:txBody>
    </cdr:sp>
  </cdr:relSizeAnchor>
  <cdr:relSizeAnchor xmlns:cdr="http://schemas.openxmlformats.org/drawingml/2006/chartDrawing">
    <cdr:from>
      <cdr:x>0.36638</cdr:x>
      <cdr:y>0.59388</cdr:y>
    </cdr:from>
    <cdr:to>
      <cdr:x>0.44355</cdr:x>
      <cdr:y>0.64238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3271405" y="3637310"/>
          <a:ext cx="689036" cy="29703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10,0</a:t>
          </a:r>
          <a:endParaRPr lang="ru-RU" dirty="0"/>
        </a:p>
      </cdr:txBody>
    </cdr:sp>
  </cdr:relSizeAnchor>
  <cdr:relSizeAnchor xmlns:cdr="http://schemas.openxmlformats.org/drawingml/2006/chartDrawing">
    <cdr:from>
      <cdr:x>0.44355</cdr:x>
      <cdr:y>0.50129</cdr:y>
    </cdr:from>
    <cdr:to>
      <cdr:x>0.51738</cdr:x>
      <cdr:y>0.54832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3960440" y="3070253"/>
          <a:ext cx="659277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12,7</a:t>
          </a:r>
          <a:endParaRPr lang="ru-RU" dirty="0"/>
        </a:p>
      </cdr:txBody>
    </cdr:sp>
  </cdr:relSizeAnchor>
  <cdr:relSizeAnchor xmlns:cdr="http://schemas.openxmlformats.org/drawingml/2006/chartDrawing">
    <cdr:from>
      <cdr:x>0.51613</cdr:x>
      <cdr:y>0.41899</cdr:y>
    </cdr:from>
    <cdr:to>
      <cdr:x>0.58871</cdr:x>
      <cdr:y>0.46602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4608512" y="2566196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15,2</a:t>
          </a:r>
          <a:endParaRPr lang="ru-RU" dirty="0"/>
        </a:p>
      </cdr:txBody>
    </cdr:sp>
  </cdr:relSizeAnchor>
  <cdr:relSizeAnchor xmlns:cdr="http://schemas.openxmlformats.org/drawingml/2006/chartDrawing">
    <cdr:from>
      <cdr:x>0.59677</cdr:x>
      <cdr:y>0.46602</cdr:y>
    </cdr:from>
    <cdr:to>
      <cdr:x>0.66935</cdr:x>
      <cdr:y>0.51305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5328592" y="2854228"/>
          <a:ext cx="648072" cy="28803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13,2</a:t>
          </a:r>
          <a:endParaRPr lang="ru-RU" dirty="0"/>
        </a:p>
      </cdr:txBody>
    </cdr:sp>
  </cdr:relSizeAnchor>
  <cdr:relSizeAnchor xmlns:cdr="http://schemas.openxmlformats.org/drawingml/2006/chartDrawing">
    <cdr:from>
      <cdr:x>0.66935</cdr:x>
      <cdr:y>0.50129</cdr:y>
    </cdr:from>
    <cdr:to>
      <cdr:x>0.74194</cdr:x>
      <cdr:y>0.54832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976664" y="3070253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12,9</a:t>
          </a:r>
          <a:endParaRPr lang="ru-RU" dirty="0"/>
        </a:p>
      </cdr:txBody>
    </cdr:sp>
  </cdr:relSizeAnchor>
  <cdr:relSizeAnchor xmlns:cdr="http://schemas.openxmlformats.org/drawingml/2006/chartDrawing">
    <cdr:from>
      <cdr:x>0.74194</cdr:x>
      <cdr:y>0.53657</cdr:y>
    </cdr:from>
    <cdr:to>
      <cdr:x>0.81953</cdr:x>
      <cdr:y>0.58359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6624736" y="3286277"/>
          <a:ext cx="692801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12,6</a:t>
          </a:r>
          <a:endParaRPr lang="ru-RU" dirty="0"/>
        </a:p>
      </cdr:txBody>
    </cdr:sp>
  </cdr:relSizeAnchor>
  <cdr:relSizeAnchor xmlns:cdr="http://schemas.openxmlformats.org/drawingml/2006/chartDrawing">
    <cdr:from>
      <cdr:x>0.82258</cdr:x>
      <cdr:y>0.56008</cdr:y>
    </cdr:from>
    <cdr:to>
      <cdr:x>0.89516</cdr:x>
      <cdr:y>0.60711</cdr:y>
    </cdr:to>
    <cdr:sp macro="" textlink="">
      <cdr:nvSpPr>
        <cdr:cNvPr id="14" name="Овал 13"/>
        <cdr:cNvSpPr/>
      </cdr:nvSpPr>
      <cdr:spPr>
        <a:xfrm xmlns:a="http://schemas.openxmlformats.org/drawingml/2006/main">
          <a:off x="7344817" y="3430293"/>
          <a:ext cx="648072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12,6</a:t>
          </a:r>
          <a:endParaRPr lang="ru-RU" dirty="0"/>
        </a:p>
      </cdr:txBody>
    </cdr:sp>
  </cdr:relSizeAnchor>
  <cdr:relSizeAnchor xmlns:cdr="http://schemas.openxmlformats.org/drawingml/2006/chartDrawing">
    <cdr:from>
      <cdr:x>0.56452</cdr:x>
      <cdr:y>0.02863</cdr:y>
    </cdr:from>
    <cdr:to>
      <cdr:x>0.61036</cdr:x>
      <cdr:y>0.05215</cdr:y>
    </cdr:to>
    <cdr:sp macro="" textlink="">
      <cdr:nvSpPr>
        <cdr:cNvPr id="15" name="Овал 14"/>
        <cdr:cNvSpPr/>
      </cdr:nvSpPr>
      <cdr:spPr>
        <a:xfrm xmlns:a="http://schemas.openxmlformats.org/drawingml/2006/main">
          <a:off x="5040560" y="175374"/>
          <a:ext cx="409349" cy="14401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0.6129</cdr:x>
      <cdr:y>0.01688</cdr:y>
    </cdr:from>
    <cdr:to>
      <cdr:x>0.8871</cdr:x>
      <cdr:y>0.06391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72608" y="103367"/>
          <a:ext cx="24482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800" dirty="0" smtClean="0"/>
            <a:t>На жителя, </a:t>
          </a:r>
          <a:r>
            <a:rPr lang="ru-RU" sz="1800" dirty="0" err="1" smtClean="0"/>
            <a:t>тыс.руб</a:t>
          </a:r>
          <a:r>
            <a:rPr lang="ru-RU" sz="1800" dirty="0" smtClean="0"/>
            <a:t>.</a:t>
          </a:r>
          <a:endParaRPr lang="ru-RU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0.3506</cdr:x>
      <cdr:y>0.48854</cdr:y>
    </cdr:from>
    <cdr:to>
      <cdr:x>0.46201</cdr:x>
      <cdr:y>0.57811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659494">
          <a:off x="3172668" y="3109131"/>
          <a:ext cx="1008176" cy="570031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-31,1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0.60371</cdr:x>
      <cdr:y>0.48207</cdr:y>
    </cdr:from>
    <cdr:to>
      <cdr:x>0.71781</cdr:x>
      <cdr:y>0.56456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696735">
          <a:off x="5463112" y="3067928"/>
          <a:ext cx="1032519" cy="52497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+0,3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Расходы</a:t>
          </a:r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0.14043</cdr:x>
      <cdr:y>0.18372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791" y="862301"/>
          <a:ext cx="1164101" cy="3147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/>
            <a:t>млн.рублей</a:t>
          </a:r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241D-F1DF-4598-903A-63E8A3257136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43ED-F738-4D37-B86F-FA9097E41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2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79F9-E3E6-4DE6-9FE2-DCA4834E3E9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837E-27BB-4526-AA15-0DFFB9730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93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6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8837E-27BB-4526-AA15-0DFFB97308B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4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8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CF58-3C40-4203-BDD6-B9369FBF2F1E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CB70-7D78-4C7B-A3D6-FCF29EEFEFF0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18A-AD78-46C2-A80C-2D2753A2DA35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1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B201-78FD-4D97-94C2-C6EFACA23F6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2F40-C063-467E-851C-B969E51C7D1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488-B43A-403E-BA5C-48187767CCF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5D22-733F-4DBD-9F2E-83374D7EB70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C763-CE85-4AD9-B2A4-B0D3E6A5EDA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DC0-CFF8-463C-99BF-DFEC0DE945F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6FB4-B39B-4A76-8931-34ACDC90EB1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7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F45D-9D95-45E9-8E6A-BD37955CEB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C5A-C51B-4AC7-9FAE-88C285A0311A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15D-C1DB-47B7-966F-37B4BD0E13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B0C-845F-43EC-B11D-76DFA48E8D4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74B-2AF7-4B21-B59A-DBF724D5D9D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F894-72A2-4EDD-BFE7-C68AAC7BB71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9D0C-5BB6-457C-8AC3-2203B5CBF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23EF-A092-4727-8EB9-2E250FE600B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FBC1-40F2-4B82-A070-49AF8532849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1116-E9CC-496E-8629-61167796093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F2A9-A095-40F5-8F96-747879C3E8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D610-7DA6-45F5-900E-D8DCF02183B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038-124B-497C-800D-1F3483C26E3D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06D8-8916-443B-8C78-6079CF513DB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4F5-C55F-4383-8764-207936FDD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38E-F72F-46EB-88EE-F9BE1E11798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352-4C27-41BA-AA2B-EDA76D2ECE0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99CC-1DAE-407A-A4CA-26284A7AEAC6}" type="datetime1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3782-94B3-4B00-9D18-BD3F946453CC}" type="datetime1">
              <a:rPr lang="ru-RU" smtClean="0"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5730-ECE5-4BE2-A4A3-3D478FC4ED56}" type="datetime1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0B8-F2F8-4A88-9C86-61C4CDC51463}" type="datetime1">
              <a:rPr lang="ru-RU" smtClean="0"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0556-C2D1-49CE-9BFD-4707B381198E}" type="datetime1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C20-3329-4955-9BA9-E457BF061397}" type="datetime1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0D7B-66F0-4530-9114-A59C21342AA2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7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A50661-9043-4619-9A28-6F1A35C6B6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5" y="617227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7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1BDC6-BC7C-4A65-BF28-C307181B5C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02.12.2014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632848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БЮДЖЕТ ДЛЯ ГРАЖДАН на 2015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и плановый период 2016-2017 годов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99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8100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консолидированного бюджета МО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3662199"/>
              </p:ext>
            </p:extLst>
          </p:nvPr>
        </p:nvGraphicFramePr>
        <p:xfrm>
          <a:off x="539552" y="1196752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4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Принцип формирования бюджета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1183943"/>
              </p:ext>
            </p:extLst>
          </p:nvPr>
        </p:nvGraphicFramePr>
        <p:xfrm>
          <a:off x="179512" y="1263824"/>
          <a:ext cx="8820472" cy="54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089" y="404664"/>
            <a:ext cx="7430343" cy="5040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Источники формирующие доходную часть бюджета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48220176"/>
              </p:ext>
            </p:extLst>
          </p:nvPr>
        </p:nvGraphicFramePr>
        <p:xfrm>
          <a:off x="0" y="1196752"/>
          <a:ext cx="903649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319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Перечень источников формирующих доходную часть бюджета МО Гулькевичский район на 2015 год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42367952"/>
              </p:ext>
            </p:extLst>
          </p:nvPr>
        </p:nvGraphicFramePr>
        <p:xfrm>
          <a:off x="107504" y="980728"/>
          <a:ext cx="892899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1906435"/>
              </p:ext>
            </p:extLst>
          </p:nvPr>
        </p:nvGraphicFramePr>
        <p:xfrm>
          <a:off x="181178" y="2132856"/>
          <a:ext cx="8784976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528392"/>
                <a:gridCol w="3240360"/>
              </a:tblGrid>
              <a:tr h="1194047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  <a:endParaRPr lang="ru-RU" sz="18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lang="ru-RU" sz="18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Аналогия в семейном бюджете</a:t>
                      </a:r>
                      <a:endParaRPr lang="ru-RU" sz="18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Dotatio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Предоставляются без определения конкретной цели их использования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 даете своему ребенку «карманные деньги»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97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Subvenire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Предоставляется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 полномочий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 даете своему ребенку деньги и посылаете его в магазин купить продукты (по списку)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7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Subsidium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– поддержка)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условиях долевого 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расходов других бюджетов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 «добавляете» денег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для того, чтобы ваш ребенок купил себе новый телефон (а остальные он накопил сам)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23601" y="548680"/>
            <a:ext cx="5332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безвозмездных перечислений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194" y="134076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денежные средства, перечисляемые из одного бюджета бюджетной системы Российской Федерации другому.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48072"/>
            <a:ext cx="6512511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Нормативы отчисления по уровням бюджетной системы на 2015 год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9237947"/>
              </p:ext>
            </p:extLst>
          </p:nvPr>
        </p:nvGraphicFramePr>
        <p:xfrm>
          <a:off x="179512" y="1412776"/>
          <a:ext cx="23762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1961688"/>
              </p:ext>
            </p:extLst>
          </p:nvPr>
        </p:nvGraphicFramePr>
        <p:xfrm>
          <a:off x="2843808" y="1628800"/>
          <a:ext cx="309634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62147416"/>
              </p:ext>
            </p:extLst>
          </p:nvPr>
        </p:nvGraphicFramePr>
        <p:xfrm>
          <a:off x="6156176" y="1772816"/>
          <a:ext cx="28803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5876" y="404664"/>
            <a:ext cx="4764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ВСЕ - НАЛОГОПЛАТИЛЬЩИКИ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67544" y="980728"/>
            <a:ext cx="1656184" cy="165618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 («подоходный налог»)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99792" y="980728"/>
            <a:ext cx="1584176" cy="165618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932040" y="980728"/>
            <a:ext cx="1512168" cy="165618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020272" y="980728"/>
            <a:ext cx="1512168" cy="165618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481893"/>
              </p:ext>
            </p:extLst>
          </p:nvPr>
        </p:nvGraphicFramePr>
        <p:xfrm>
          <a:off x="117851" y="2708920"/>
          <a:ext cx="8928992" cy="43204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92899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ПОРЯДОК УПЛАТЫ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07401"/>
              </p:ext>
            </p:extLst>
          </p:nvPr>
        </p:nvGraphicFramePr>
        <p:xfrm>
          <a:off x="117851" y="3140968"/>
          <a:ext cx="8928992" cy="529208"/>
        </p:xfrm>
        <a:graphic>
          <a:graphicData uri="http://schemas.openxmlformats.org/drawingml/2006/table">
            <a:tbl>
              <a:tblPr/>
              <a:tblGrid>
                <a:gridCol w="2232248"/>
                <a:gridCol w="2232248"/>
                <a:gridCol w="2232248"/>
                <a:gridCol w="2232248"/>
              </a:tblGrid>
              <a:tr h="529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 получаемого дохода в, т. ч. из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заработной платы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mpd="sng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mpd="sng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Исходя из стоимости объектов недвижимости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Исходя из кадастровой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стоимости земельных участков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Исходя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мощности двигателя транспортных средств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42623"/>
              </p:ext>
            </p:extLst>
          </p:nvPr>
        </p:nvGraphicFramePr>
        <p:xfrm>
          <a:off x="117851" y="3933056"/>
          <a:ext cx="8928991" cy="365760"/>
        </p:xfrm>
        <a:graphic>
          <a:graphicData uri="http://schemas.openxmlformats.org/drawingml/2006/table">
            <a:tbl>
              <a:tblPr/>
              <a:tblGrid>
                <a:gridCol w="8928991"/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УПЛАТЫ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mpd="sng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49460"/>
              </p:ext>
            </p:extLst>
          </p:nvPr>
        </p:nvGraphicFramePr>
        <p:xfrm>
          <a:off x="117851" y="4365104"/>
          <a:ext cx="8928991" cy="731520"/>
        </p:xfrm>
        <a:graphic>
          <a:graphicData uri="http://schemas.openxmlformats.org/drawingml/2006/table">
            <a:tbl>
              <a:tblPr/>
              <a:tblGrid>
                <a:gridCol w="2355787"/>
                <a:gridCol w="6573204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день фактической выплаты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mpd="sng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mpd="sng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 в единый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срок уплаты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 1 октября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года, следующего за истекшим налоговым периодом. Юридические лица в сроки установленные Законом Краснодарского края и решениями Советов депутатов поселений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mpd="sng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90871"/>
              </p:ext>
            </p:extLst>
          </p:nvPr>
        </p:nvGraphicFramePr>
        <p:xfrm>
          <a:off x="117851" y="5157192"/>
          <a:ext cx="8928992" cy="126225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3073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 ПЕРЕЧИСЛЕННЫЕ ВЫШЕ НАЛОГИ ИДУТ НА ФОРМИРОВАНИЕ ДОХОДНОЙ БАЗЫ РЕГИОНАЛЬНЫХ И МЕСТНЫХ НАЛОГОВ,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 ЗНАЧИТ РЕАЛЬНО ВЛИЯЮТ НА КАЧЕСТВО ЖИЗНИ ЖИТЕЛЕЙ РЕГИОНА.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51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ОБЯЗАННОСТЬ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КАЖДОГО ГРАЖДАНИНА РОССИЙСКОЙ ФЕДЕРАЦИИ ПЛАТИТЬ УСТАНОВЛЕННЫЕ НАЛОГОВЫМ ЗАКОНОДАТЕЛЬСТВОМ НАЛОГИ, ПРЕДУСМОТРЕННЫЕ СТАТЬЕЙ 57 КОНСТИТУЦИИ РОССИЙСКОЙ ФЕДЕРАЦИИ!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1682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1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Объём консолидированного бюджета Гулькевичского района по доходам на 2015 год в сравнении с уточнённым планом на 10.10.2014 года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6192780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39552" y="1526364"/>
            <a:ext cx="1008112" cy="2464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05038014"/>
              </p:ext>
            </p:extLst>
          </p:nvPr>
        </p:nvGraphicFramePr>
        <p:xfrm>
          <a:off x="0" y="332656"/>
          <a:ext cx="9036496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1668936"/>
              </p:ext>
            </p:extLst>
          </p:nvPr>
        </p:nvGraphicFramePr>
        <p:xfrm>
          <a:off x="179512" y="620688"/>
          <a:ext cx="8784976" cy="612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093"/>
                <a:gridCol w="984523"/>
                <a:gridCol w="908790"/>
                <a:gridCol w="2953570"/>
              </a:tblGrid>
              <a:tr h="311073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j-lt"/>
                          <a:cs typeface="Times New Roman" pitchFamily="18" charset="0"/>
                        </a:rPr>
                        <a:t>%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54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535,3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34,4%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54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4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954,6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61,4%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</a:tr>
              <a:tr h="3545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1554,5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535,3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54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346,6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64,7%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доход на временный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доход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5,2%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15,4%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сельско-хозяйственный налог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18,2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36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использования имущества (арендные платежи, дивиденды, часть прибыли муниципальных унитарных предприятий)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67,3%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продажи имущества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7,1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11,0%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оказания платных услуг муниципальными казенными учреждениями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954,5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4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11,9%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4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819,6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85,9%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21,6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2,3%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81176347"/>
              </p:ext>
            </p:extLst>
          </p:nvPr>
        </p:nvGraphicFramePr>
        <p:xfrm>
          <a:off x="6011582" y="836712"/>
          <a:ext cx="295290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80416280"/>
              </p:ext>
            </p:extLst>
          </p:nvPr>
        </p:nvGraphicFramePr>
        <p:xfrm>
          <a:off x="6084168" y="2060848"/>
          <a:ext cx="280831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40450230"/>
              </p:ext>
            </p:extLst>
          </p:nvPr>
        </p:nvGraphicFramePr>
        <p:xfrm>
          <a:off x="6084168" y="3717032"/>
          <a:ext cx="280831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02977897"/>
              </p:ext>
            </p:extLst>
          </p:nvPr>
        </p:nvGraphicFramePr>
        <p:xfrm>
          <a:off x="6084168" y="5445224"/>
          <a:ext cx="2808312" cy="134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61610"/>
            <a:ext cx="8194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консолидированного бюджета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по доходам на 2015г.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633670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Эффективное, ответственное и прозрачное управление муниципальными финансами , является базовым условием достижения стратегических целей социально-экономического развития муниципального образования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район. Одной из ключевых задач бюджетной политики муниципального образования на 2015-2017 годы является обеспечение прозрачности и открытости бюджетного процесса. Уже сегодня информация о всех стадиях бюджетного процесса, о плановых показателях бюджета муниципального образования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и его исполнении доступна для всех заинтересованных пользователей и размещается на официальном сайте Администрации МО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район. Для привлечения большего количества граждан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к участию в обсуждении вопросов формирования бюджета муниципального образования и его исполнения разработан «Бюджет для граждан». «Бюджет для граждан» предназначен, прежде всего, для граждан, не обладающих специальными знаниями в сфере бюджетного законодательства.</a:t>
            </a:r>
          </a:p>
          <a:p>
            <a:pPr marL="4572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 содержит описание объемов доходов, расходов бюджета, межбюджетных трансфертов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культуры, спорта, социальной политики, предпринимательства, жилищно-коммунального хозяйства и в других сферах в 2015 году и плановом периоде. </a:t>
            </a:r>
          </a:p>
          <a:p>
            <a:pPr marL="4572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Надеемся, что наш новый проект повысит интерес граждан к вопросам формирования и исполнения бюджета муниципального образования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45720" indent="0" algn="r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marL="45720" indent="0" algn="r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В.И.Кадькало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Структура собственных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доходов консолидированного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Гулькевичского района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88496084"/>
              </p:ext>
            </p:extLst>
          </p:nvPr>
        </p:nvGraphicFramePr>
        <p:xfrm>
          <a:off x="323528" y="1556792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67571" y="14848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4041350"/>
              </p:ext>
            </p:extLst>
          </p:nvPr>
        </p:nvGraphicFramePr>
        <p:xfrm>
          <a:off x="323528" y="1700808"/>
          <a:ext cx="8568952" cy="4248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008112"/>
                <a:gridCol w="1008112"/>
                <a:gridCol w="1080120"/>
                <a:gridCol w="1224136"/>
                <a:gridCol w="1224136"/>
                <a:gridCol w="1224136"/>
              </a:tblGrid>
              <a:tr h="47076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Динамика, %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762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2015/2014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2016/2015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2017/2016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70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314503,2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330278,6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362550,6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50" dirty="0" smtClean="0">
                          <a:ln w="13500">
                            <a:noFill/>
                            <a:prstDash val="solid"/>
                          </a:ln>
                          <a:solidFill>
                            <a:schemeClr val="tx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400" b="0" cap="none" spc="50" dirty="0">
                        <a:ln w="13500">
                          <a:noFill/>
                          <a:prstDash val="solid"/>
                        </a:ln>
                        <a:solidFill>
                          <a:schemeClr val="tx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109,8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0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38723,0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43245,0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46971,0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108,6</a:t>
                      </a:r>
                    </a:p>
                  </a:txBody>
                  <a:tcPr marL="68580" marR="68580" marT="0" marB="0" anchor="ctr"/>
                </a:tc>
              </a:tr>
              <a:tr h="622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безвозмездные поступления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921906,4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881488,7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845185,6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68580" marR="68580" marT="0" marB="0" anchor="ctr"/>
                </a:tc>
              </a:tr>
              <a:tr h="470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всего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1275132,6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1255012,3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1254707,2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  <a:tr h="470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всего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1282982,6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1251862,3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1252157,2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  <a:tr h="80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ДЕФИЦИТ (-)</a:t>
                      </a:r>
                      <a:br>
                        <a:rPr lang="ru-RU" sz="11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ПРОФИЦИТ (+)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-7850,0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3150,0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2550,0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873" y="476672"/>
            <a:ext cx="379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5483" y="1000775"/>
            <a:ext cx="421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4925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3957"/>
            <a:ext cx="8208911" cy="86409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Проект бюджета МО Гулькевичский район по доходам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на 2015 год и плановый период 2016-2017 годы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81959591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763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доходов бюджета МО Гулькевичский район на 2015 год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502654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Динамика изменения бюджетных назначений на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год в сравнении с ожидаемым исполнением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23555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63863305"/>
              </p:ext>
            </p:extLst>
          </p:nvPr>
        </p:nvGraphicFramePr>
        <p:xfrm>
          <a:off x="-157434" y="1628800"/>
          <a:ext cx="8784976" cy="532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54" y="332656"/>
            <a:ext cx="777686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МО Гулькевичский район на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53048623"/>
              </p:ext>
            </p:extLst>
          </p:nvPr>
        </p:nvGraphicFramePr>
        <p:xfrm>
          <a:off x="323528" y="1412776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9552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4505214"/>
              </p:ext>
            </p:extLst>
          </p:nvPr>
        </p:nvGraphicFramePr>
        <p:xfrm>
          <a:off x="323528" y="1700808"/>
          <a:ext cx="8496943" cy="374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587"/>
                <a:gridCol w="1213850"/>
                <a:gridCol w="1213850"/>
                <a:gridCol w="1300552"/>
                <a:gridCol w="1300552"/>
                <a:gridCol w="1300552"/>
              </a:tblGrid>
              <a:tr h="5149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400" b="1" cap="none" spc="50" baseline="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953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2016/2015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2017/2016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14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921906,4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881488,7</a:t>
                      </a:r>
                      <a:endParaRPr lang="ru-RU" sz="11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845185,6</a:t>
                      </a:r>
                      <a:endParaRPr lang="ru-RU" sz="11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95,6</a:t>
                      </a:r>
                      <a:endParaRPr lang="ru-RU" sz="11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95,9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495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1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</a:t>
                      </a:r>
                      <a:endParaRPr lang="ru-RU" sz="11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84670,1</a:t>
                      </a:r>
                      <a:endParaRPr lang="ru-RU" sz="11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55594,7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48933,0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65,7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88,0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</a:t>
                      </a:r>
                      <a:endParaRPr lang="ru-RU" sz="11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21551,0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4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</a:t>
                      </a:r>
                      <a:endParaRPr lang="ru-RU" sz="11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815685,3</a:t>
                      </a:r>
                      <a:endParaRPr lang="ru-RU" sz="11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825894,0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796252,6</a:t>
                      </a:r>
                      <a:endParaRPr lang="ru-RU" sz="11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101,3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96,4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4563" y="692696"/>
            <a:ext cx="469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других уровней бюджетной системы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00824101"/>
              </p:ext>
            </p:extLst>
          </p:nvPr>
        </p:nvGraphicFramePr>
        <p:xfrm>
          <a:off x="323528" y="1700808"/>
          <a:ext cx="8496944" cy="3958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876"/>
                <a:gridCol w="1749371"/>
                <a:gridCol w="1749371"/>
                <a:gridCol w="1874326"/>
              </a:tblGrid>
              <a:tr h="47076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762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70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Источники финансирования дефицита бюджета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7850,0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-3150,0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-2550,0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07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11600,0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-1800,0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Бюджетные кредиты от других бюджетов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Бюджетные кредиты поселениям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-1000,0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800,0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-800,0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 источники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-2750,0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-2150,0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-1550,0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76637" y="548680"/>
            <a:ext cx="5826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814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403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13091236"/>
              </p:ext>
            </p:extLst>
          </p:nvPr>
        </p:nvGraphicFramePr>
        <p:xfrm>
          <a:off x="0" y="236283"/>
          <a:ext cx="9061149" cy="651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295" y="908720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924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2980074"/>
              </p:ext>
            </p:extLst>
          </p:nvPr>
        </p:nvGraphicFramePr>
        <p:xfrm>
          <a:off x="143508" y="1124744"/>
          <a:ext cx="8784976" cy="557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54868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консолидированного бюджета МО Гулькевичский район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962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9049093"/>
              </p:ext>
            </p:extLst>
          </p:nvPr>
        </p:nvGraphicFramePr>
        <p:xfrm>
          <a:off x="107504" y="476672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34511705"/>
              </p:ext>
            </p:extLst>
          </p:nvPr>
        </p:nvGraphicFramePr>
        <p:xfrm>
          <a:off x="107504" y="718788"/>
          <a:ext cx="8928992" cy="612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36401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МО Гулькевичский район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1931793"/>
              </p:ext>
            </p:extLst>
          </p:nvPr>
        </p:nvGraphicFramePr>
        <p:xfrm>
          <a:off x="107504" y="718788"/>
          <a:ext cx="8928992" cy="612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36401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МО Гулькевичский район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7849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Формирование расходов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исполнения которых должно происходить в очередном финансовом году за счет средств соответствующих бюджетов.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9175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Понятие и типы расходных обязательств: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830308"/>
            <a:ext cx="8784976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Расходное обязательство – обязанность выплатить денежные средства из соответствующего бюджета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31059"/>
              </p:ext>
            </p:extLst>
          </p:nvPr>
        </p:nvGraphicFramePr>
        <p:xfrm>
          <a:off x="287524" y="2492896"/>
          <a:ext cx="871296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336704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Расходные обязательства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возникновения и оплаты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Публичные</a:t>
                      </a:r>
                    </a:p>
                  </a:txBody>
                  <a:tcPr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Законы,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определяющие объем и правила определения объема обязательств перед гражданами, организациями, органами власти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числе законы, устанавливающие права граждан на получение социальных выплат (пенсий, пособий, компенсаций)</a:t>
                      </a:r>
                    </a:p>
                  </a:txBody>
                  <a:tcPr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Гражданско-правовые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контракт, трудовое соглашение, соглашение о предоставлении субсидии органам власти на закупки и т.д.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446734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какие цели расходуются средства бюджета?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108" y="482572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содержание муниципальных учреждений в сферах образования, культуры, физкультуры и спорта и других бюджетных отраслях;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капитальный ремонт социально значимых объектов;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формирование муниципальной собственности и управление ею;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реализацию муниципальных программ, принимаемых органами местного самоуправления;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заработную плату работникам бюджетной сферы;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другие муниципальные нужды.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962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8809" y="476672"/>
            <a:ext cx="6483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функциям государства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00506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из разделов имеет перечень подразделов, которые отражают основные направления реализации соответствующей функции.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501317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Перечень разделов и подразделов классификации расходов бюджетов приведен в 21 статье Бюджетного кодекса Российской 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146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/>
          <a:srcRect l="2399" t="16955" r="1400" b="10930"/>
          <a:stretch/>
        </p:blipFill>
        <p:spPr bwMode="auto">
          <a:xfrm>
            <a:off x="352424" y="980728"/>
            <a:ext cx="8540056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219" y="2276872"/>
            <a:ext cx="1619354" cy="55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  <a:tabLst>
                <a:tab pos="1828800" algn="l"/>
              </a:tabLst>
            </a:pPr>
            <a:r>
              <a:rPr lang="en-US" altLang="zh-CN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altLang="zh-CN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Общегосударствен</a:t>
            </a:r>
            <a:r>
              <a:rPr lang="en-US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altLang="zh-CN" sz="1100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  <a:tabLst>
                <a:tab pos="1828800" algn="l"/>
              </a:tabLst>
            </a:pP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en-US" altLang="zh-CN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en-US" altLang="zh-CN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1560" y="1456978"/>
            <a:ext cx="0" cy="888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5317" y="1845985"/>
            <a:ext cx="1327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02 «Национальная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оборона»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87624" y="1456978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624" y="2636911"/>
            <a:ext cx="1444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03 «Национальна безопасность и правоохранительная деятельность»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35696" y="1456978"/>
            <a:ext cx="0" cy="1179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35696" y="1914178"/>
            <a:ext cx="1296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04 «Национальная экономика»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411760" y="1456978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83767" y="2418030"/>
            <a:ext cx="115212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altLang="zh-CN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Жили</a:t>
            </a:r>
            <a:r>
              <a:rPr lang="ru-RU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оммунальное</a:t>
            </a:r>
            <a:r>
              <a:rPr lang="ru-RU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en-US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altLang="zh-CN" sz="11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131839" y="1456978"/>
            <a:ext cx="0" cy="930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3848" y="1786649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06 «Охрана окружающей среды»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>
            <a:endCxn id="27" idx="0"/>
          </p:cNvCxnSpPr>
          <p:nvPr/>
        </p:nvCxnSpPr>
        <p:spPr>
          <a:xfrm>
            <a:off x="3707904" y="1456978"/>
            <a:ext cx="0" cy="329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80470" y="2504593"/>
            <a:ext cx="1279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07 «Образование»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>
            <a:endCxn id="31" idx="0"/>
          </p:cNvCxnSpPr>
          <p:nvPr/>
        </p:nvCxnSpPr>
        <p:spPr>
          <a:xfrm>
            <a:off x="4320228" y="1456978"/>
            <a:ext cx="1" cy="1047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00223" y="1914177"/>
            <a:ext cx="1296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08 «Культура, кинематография»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>
            <a:endCxn id="35" idx="0"/>
          </p:cNvCxnSpPr>
          <p:nvPr/>
        </p:nvCxnSpPr>
        <p:spPr>
          <a:xfrm>
            <a:off x="4948294" y="1414882"/>
            <a:ext cx="1" cy="499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25963" y="2759289"/>
            <a:ext cx="1540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09 «Здравоохранение»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7" idx="0"/>
          </p:cNvCxnSpPr>
          <p:nvPr/>
        </p:nvCxnSpPr>
        <p:spPr>
          <a:xfrm>
            <a:off x="5596366" y="1456978"/>
            <a:ext cx="0" cy="1302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614250" y="196538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10 «Социальная политика»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>
            <a:endCxn id="51" idx="0"/>
          </p:cNvCxnSpPr>
          <p:nvPr/>
        </p:nvCxnSpPr>
        <p:spPr>
          <a:xfrm>
            <a:off x="6190314" y="1456978"/>
            <a:ext cx="0" cy="508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56176" y="2366790"/>
            <a:ext cx="1301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 «Физическая культура и спорт»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>
            <a:endCxn id="55" idx="0"/>
          </p:cNvCxnSpPr>
          <p:nvPr/>
        </p:nvCxnSpPr>
        <p:spPr>
          <a:xfrm>
            <a:off x="6806963" y="1456978"/>
            <a:ext cx="1" cy="909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76256" y="1700808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12 «Средства массовой информации»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единительная линия 74"/>
          <p:cNvCxnSpPr>
            <a:endCxn id="70" idx="0"/>
          </p:cNvCxnSpPr>
          <p:nvPr/>
        </p:nvCxnSpPr>
        <p:spPr>
          <a:xfrm>
            <a:off x="7380312" y="1456978"/>
            <a:ext cx="0" cy="243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308304" y="2227511"/>
            <a:ext cx="1368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 «Обслуживание государственного и муниципального долга»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703840" y="2996952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14 «Межбюджетные трансферты общего характера»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единительная линия 87"/>
          <p:cNvCxnSpPr>
            <a:endCxn id="78" idx="0"/>
          </p:cNvCxnSpPr>
          <p:nvPr/>
        </p:nvCxnSpPr>
        <p:spPr>
          <a:xfrm>
            <a:off x="7992380" y="1456978"/>
            <a:ext cx="1" cy="770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8676457" y="1456978"/>
            <a:ext cx="0" cy="1564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1560" y="5229200"/>
            <a:ext cx="7992888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отличие бюджета на планируемый период – это принятие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ПРОГРАММНОГО БЮДЖЕТА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Программный принцип формирования бюджета направлен на повышение эффективности расходования бюджетных средств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59172746"/>
              </p:ext>
            </p:extLst>
          </p:nvPr>
        </p:nvGraphicFramePr>
        <p:xfrm>
          <a:off x="323528" y="260648"/>
          <a:ext cx="8424936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30175960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780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85042992"/>
              </p:ext>
            </p:extLst>
          </p:nvPr>
        </p:nvGraphicFramePr>
        <p:xfrm>
          <a:off x="107504" y="332656"/>
          <a:ext cx="8928992" cy="640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38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72771919"/>
              </p:ext>
            </p:extLst>
          </p:nvPr>
        </p:nvGraphicFramePr>
        <p:xfrm>
          <a:off x="107503" y="332954"/>
          <a:ext cx="8953645" cy="633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782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5786514"/>
              </p:ext>
            </p:extLst>
          </p:nvPr>
        </p:nvGraphicFramePr>
        <p:xfrm>
          <a:off x="0" y="103909"/>
          <a:ext cx="9061149" cy="663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295" y="908720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779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6269371"/>
              </p:ext>
            </p:extLst>
          </p:nvPr>
        </p:nvGraphicFramePr>
        <p:xfrm>
          <a:off x="107503" y="1196752"/>
          <a:ext cx="89289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332656"/>
            <a:ext cx="734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МО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 на социальную сферу на 1 жителя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9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7853" y="1124744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352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7370981"/>
              </p:ext>
            </p:extLst>
          </p:nvPr>
        </p:nvGraphicFramePr>
        <p:xfrm>
          <a:off x="107504" y="332656"/>
          <a:ext cx="8928992" cy="626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44605029"/>
              </p:ext>
            </p:extLst>
          </p:nvPr>
        </p:nvGraphicFramePr>
        <p:xfrm>
          <a:off x="-12742" y="0"/>
          <a:ext cx="915674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</a:t>
            </a:r>
            <a:r>
              <a:rPr lang="ru-RU" dirty="0" smtClean="0">
                <a:solidFill>
                  <a:prstClr val="black"/>
                </a:solidFill>
              </a:rPr>
              <a:t>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92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2749475"/>
              </p:ext>
            </p:extLst>
          </p:nvPr>
        </p:nvGraphicFramePr>
        <p:xfrm>
          <a:off x="107504" y="1412775"/>
          <a:ext cx="8928992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332656"/>
            <a:ext cx="8640960" cy="97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846,9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55552" y="1303450"/>
            <a:ext cx="484632" cy="397358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203848" y="1303450"/>
            <a:ext cx="484632" cy="397358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481812" y="1304266"/>
            <a:ext cx="484632" cy="396542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812360" y="1304266"/>
            <a:ext cx="484632" cy="396542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Documents and Settings\Admin\Local Settings\Temporary Internet Files\Content.IE5\E2FPBUJ3\MC900439819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5" y="5373216"/>
            <a:ext cx="1238010" cy="123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6399185"/>
              </p:ext>
            </p:extLst>
          </p:nvPr>
        </p:nvGraphicFramePr>
        <p:xfrm>
          <a:off x="323528" y="1412776"/>
          <a:ext cx="8461448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43508" y="260648"/>
            <a:ext cx="88209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Полномочия в сфере образования исполняемые муниципальным районом самостоятельно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508" y="3501008"/>
            <a:ext cx="882098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предоставления общедоступного и бесплатного дошкольного, начального общего, основного общего, среднего общего образования по основным общеобразовательным программам в муниципальных образовательных организациях (за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предоставления дополнительного образования детей в муниципальных 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осуществления присмотра и ухода за детьми, содержания детей в муниципальных 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отдыха детей в каникулярное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8192998"/>
              </p:ext>
            </p:extLst>
          </p:nvPr>
        </p:nvGraphicFramePr>
        <p:xfrm>
          <a:off x="323274" y="1052736"/>
          <a:ext cx="8461448" cy="151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43508" y="260648"/>
            <a:ext cx="88209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Переданные государственные полномочия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508" y="2636912"/>
            <a:ext cx="88209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редоставление социальной поддержки отдельным категориям работников муниципальных физкультурно-спортивных организаций, осуществляющих подготовку спортивного резерва, и муниципальных образовательных организаций дополнительного образования детей Краснодарского края отраслей "Образование"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"Физическая культура и спорт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льготным питанием учащихся из многодетных семей в муниципальных общеобразовательных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выплаты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в виде компенсации расходов на оплату жилых помещений, отопления и освещения педагогическим работникам муниципальных образовательных организаций, расположенных на территории Краснодарского края, проживающим и работающим в сельской местности, рабочих поселках (поселках городского типа) Краснодарского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стандартами.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3650608"/>
              </p:ext>
            </p:extLst>
          </p:nvPr>
        </p:nvGraphicFramePr>
        <p:xfrm>
          <a:off x="107504" y="958015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327212"/>
            <a:ext cx="713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заработная плата педагогических работников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образовательных учреждений, 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1731567"/>
              </p:ext>
            </p:extLst>
          </p:nvPr>
        </p:nvGraphicFramePr>
        <p:xfrm>
          <a:off x="107504" y="251302"/>
          <a:ext cx="8928992" cy="656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0308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8363074"/>
              </p:ext>
            </p:extLst>
          </p:nvPr>
        </p:nvGraphicFramePr>
        <p:xfrm>
          <a:off x="107504" y="240539"/>
          <a:ext cx="8928992" cy="647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0017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44495451"/>
              </p:ext>
            </p:extLst>
          </p:nvPr>
        </p:nvGraphicFramePr>
        <p:xfrm>
          <a:off x="11910" y="0"/>
          <a:ext cx="91320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166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7569" y="543110"/>
            <a:ext cx="8860913" cy="5694202"/>
            <a:chOff x="169250" y="1199700"/>
            <a:chExt cx="8860913" cy="5460222"/>
          </a:xfrm>
        </p:grpSpPr>
        <p:sp>
          <p:nvSpPr>
            <p:cNvPr id="9" name="Полилиния 8"/>
            <p:cNvSpPr/>
            <p:nvPr/>
          </p:nvSpPr>
          <p:spPr>
            <a:xfrm>
              <a:off x="4535995" y="3038778"/>
              <a:ext cx="429118" cy="17777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77775"/>
                  </a:lnTo>
                  <a:lnTo>
                    <a:pt x="429118" y="17777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721270" y="3038779"/>
              <a:ext cx="814725" cy="14115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4725" y="0"/>
                  </a:moveTo>
                  <a:lnTo>
                    <a:pt x="814725" y="1782318"/>
                  </a:lnTo>
                  <a:lnTo>
                    <a:pt x="0" y="17823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685348" y="1199700"/>
              <a:ext cx="5760640" cy="1839078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25951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latin typeface="Times New Roman" pitchFamily="18" charset="0"/>
                  <a:cs typeface="Times New Roman" pitchFamily="18" charset="0"/>
                </a:rPr>
                <a:t>Культура, кинематография</a:t>
              </a:r>
              <a:r>
                <a:rPr lang="ru-RU" sz="29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 smtClean="0">
                  <a:latin typeface="Times New Roman" pitchFamily="18" charset="0"/>
                  <a:cs typeface="Times New Roman" pitchFamily="18" charset="0"/>
                </a:rPr>
                <a:t>30,3 млн. рублей</a:t>
              </a:r>
              <a:endParaRPr lang="ru-RU" sz="29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69250" y="3429000"/>
              <a:ext cx="3552019" cy="1800201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25951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08 01 Культура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16,7 млн. рублей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910059" y="4922688"/>
              <a:ext cx="3196817" cy="701497"/>
            </a:xfrm>
            <a:custGeom>
              <a:avLst/>
              <a:gdLst>
                <a:gd name="connsiteX0" fmla="*/ 0 w 3196817"/>
                <a:gd name="connsiteY0" fmla="*/ 0 h 613026"/>
                <a:gd name="connsiteX1" fmla="*/ 3196817 w 3196817"/>
                <a:gd name="connsiteY1" fmla="*/ 0 h 613026"/>
                <a:gd name="connsiteX2" fmla="*/ 3196817 w 3196817"/>
                <a:gd name="connsiteY2" fmla="*/ 613026 h 613026"/>
                <a:gd name="connsiteX3" fmla="*/ 0 w 3196817"/>
                <a:gd name="connsiteY3" fmla="*/ 613026 h 613026"/>
                <a:gd name="connsiteX4" fmla="*/ 0 w 3196817"/>
                <a:gd name="connsiteY4" fmla="*/ 0 h 61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817" h="613026">
                  <a:moveTo>
                    <a:pt x="0" y="0"/>
                  </a:moveTo>
                  <a:lnTo>
                    <a:pt x="3196817" y="0"/>
                  </a:lnTo>
                  <a:lnTo>
                    <a:pt x="3196817" y="613026"/>
                  </a:lnTo>
                  <a:lnTo>
                    <a:pt x="0" y="613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На предоставление субсидий бюджетным, автономным учреждениям культуры.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65114" y="3429001"/>
              <a:ext cx="3552019" cy="1800200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25951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08 04 Другие вопросы в области культуры, кинематографии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13,6 млн. рублей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55" y="4922688"/>
              <a:ext cx="3672408" cy="1737234"/>
            </a:xfrm>
            <a:custGeom>
              <a:avLst/>
              <a:gdLst>
                <a:gd name="connsiteX0" fmla="*/ 0 w 3196817"/>
                <a:gd name="connsiteY0" fmla="*/ 0 h 1200881"/>
                <a:gd name="connsiteX1" fmla="*/ 3196817 w 3196817"/>
                <a:gd name="connsiteY1" fmla="*/ 0 h 1200881"/>
                <a:gd name="connsiteX2" fmla="*/ 3196817 w 3196817"/>
                <a:gd name="connsiteY2" fmla="*/ 1200881 h 1200881"/>
                <a:gd name="connsiteX3" fmla="*/ 0 w 3196817"/>
                <a:gd name="connsiteY3" fmla="*/ 1200881 h 1200881"/>
                <a:gd name="connsiteX4" fmla="*/ 0 w 3196817"/>
                <a:gd name="connsiteY4" fmla="*/ 0 h 120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817" h="1200881">
                  <a:moveTo>
                    <a:pt x="0" y="0"/>
                  </a:moveTo>
                  <a:lnTo>
                    <a:pt x="3196817" y="0"/>
                  </a:lnTo>
                  <a:lnTo>
                    <a:pt x="3196817" y="1200881"/>
                  </a:lnTo>
                  <a:lnTo>
                    <a:pt x="0" y="1200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6985" rIns="27940" bIns="6985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-обеспечение функций органов местного самоуправления;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   -обеспечение деятельности казенных учреждений;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   -на предоставление субсидий бюджетным учреждениям культуры.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12862"/>
            <a:ext cx="20601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006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71793879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/>
              <a:t>млн.рублей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492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457" y="40466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3471" y="589330"/>
            <a:ext cx="884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держите в руках «Бюджет для граждан», который познакомит вас с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основными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положениями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проекта бюджета муниципального образования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2015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0421" y="4869160"/>
            <a:ext cx="885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Граждане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и как налогоплательщики, и как потребители общественных благ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должны быть уверены в том, что передаваемые ими в распоряжение государства средства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используются прозрачно и эффективно,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приносят конкретные 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для общества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и для каждой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семьи, для каждого человека.</a:t>
            </a:r>
            <a:endParaRPr lang="ru-RU" dirty="0"/>
          </a:p>
        </p:txBody>
      </p:sp>
      <p:pic>
        <p:nvPicPr>
          <p:cNvPr id="1027" name="Picture 3" descr="C:\Documents and Settings\Prohorov.GULK\Мои документы\Мои рисунки\2300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55182"/>
            <a:ext cx="2310680" cy="1733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3203848" y="289476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84168" y="2937021"/>
            <a:ext cx="171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БЮДЖЕТ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4288" y="1898971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Закон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0017" y="2206748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Граждане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4773" y="2360636"/>
            <a:ext cx="125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Менеджмент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1423" y="2829299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Компании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1345" y="2725482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Финансы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4653" y="2571594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Экономика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9281" y="3137076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Проекты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9215" y="3244797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Будущее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3636" y="3691206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Операции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3251" y="3836648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Правительство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8995" y="2060539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Бизнес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607" y="3510288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Президент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0280" y="3510287"/>
            <a:ext cx="1641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Совет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Федерации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80627" y="4139900"/>
            <a:ext cx="1393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Департаменты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3048089"/>
              </p:ext>
            </p:extLst>
          </p:nvPr>
        </p:nvGraphicFramePr>
        <p:xfrm>
          <a:off x="107504" y="1888464"/>
          <a:ext cx="8928992" cy="492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8306" y="467080"/>
            <a:ext cx="8640960" cy="96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71,8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202323" y="1431553"/>
            <a:ext cx="484632" cy="456911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29684" y="1431553"/>
            <a:ext cx="484632" cy="463681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380312" y="1431553"/>
            <a:ext cx="484632" cy="456911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5073306"/>
              </p:ext>
            </p:extLst>
          </p:nvPr>
        </p:nvGraphicFramePr>
        <p:xfrm>
          <a:off x="107504" y="958015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327212"/>
            <a:ext cx="713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заработная плата медицинских работников,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073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81611127"/>
              </p:ext>
            </p:extLst>
          </p:nvPr>
        </p:nvGraphicFramePr>
        <p:xfrm>
          <a:off x="0" y="-4103"/>
          <a:ext cx="9144000" cy="686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4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8005" y="3068960"/>
            <a:ext cx="88209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Переданные государственные полномочия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социальной политики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005" y="4150379"/>
            <a:ext cx="8820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ежемесячных денежных выплат на содержание детей-сирот и детей, оставшихся без попечения родителей, находящихся под опекой, переданных на воспитание, а также вознаграждение, причиняющееся приемным родителям и патронатным воспитателям в приемные семьи или на патронатное воспитание;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выплат компенсации родительской платы за присмотр и уход за детьми, посещающими образовательные организации;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дополнительной денежной компенсации на усиленное питание доноров крови и (или) ее компонентов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6589846"/>
              </p:ext>
            </p:extLst>
          </p:nvPr>
        </p:nvGraphicFramePr>
        <p:xfrm>
          <a:off x="998831" y="595955"/>
          <a:ext cx="72008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1100894"/>
                <a:gridCol w="3699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62043"/>
              </p:ext>
            </p:extLst>
          </p:nvPr>
        </p:nvGraphicFramePr>
        <p:xfrm>
          <a:off x="1545415" y="1916832"/>
          <a:ext cx="17281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44313"/>
              </p:ext>
            </p:extLst>
          </p:nvPr>
        </p:nvGraphicFramePr>
        <p:xfrm>
          <a:off x="1545415" y="2420888"/>
          <a:ext cx="17281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17623" y="1931583"/>
            <a:ext cx="205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7623" y="2419939"/>
            <a:ext cx="449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переданные государственные полномочия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265141"/>
            <a:ext cx="110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1610"/>
            <a:ext cx="6768752" cy="648072"/>
          </a:xfrm>
        </p:spPr>
        <p:txBody>
          <a:bodyPr/>
          <a:lstStyle/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0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социальную 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политику</a:t>
            </a:r>
            <a:br>
              <a:rPr lang="ru-RU" sz="20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2015 год</a:t>
            </a:r>
            <a:endParaRPr lang="ru-RU" sz="2000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2224349"/>
              </p:ext>
            </p:extLst>
          </p:nvPr>
        </p:nvGraphicFramePr>
        <p:xfrm>
          <a:off x="107504" y="1052736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7792292"/>
              </p:ext>
            </p:extLst>
          </p:nvPr>
        </p:nvGraphicFramePr>
        <p:xfrm>
          <a:off x="179512" y="731838"/>
          <a:ext cx="8784976" cy="557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9678091"/>
              </p:ext>
            </p:extLst>
          </p:nvPr>
        </p:nvGraphicFramePr>
        <p:xfrm>
          <a:off x="3932" y="0"/>
          <a:ext cx="9140068" cy="690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2" y="0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75903492"/>
              </p:ext>
            </p:extLst>
          </p:nvPr>
        </p:nvGraphicFramePr>
        <p:xfrm>
          <a:off x="-12742" y="0"/>
          <a:ext cx="915674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99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3265467"/>
              </p:ext>
            </p:extLst>
          </p:nvPr>
        </p:nvGraphicFramePr>
        <p:xfrm>
          <a:off x="611560" y="1988840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6722" y="620688"/>
            <a:ext cx="8640960" cy="96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16,1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339752" y="1581219"/>
            <a:ext cx="484632" cy="551637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372200" y="1581219"/>
            <a:ext cx="484632" cy="551637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7606628"/>
              </p:ext>
            </p:extLst>
          </p:nvPr>
        </p:nvGraphicFramePr>
        <p:xfrm>
          <a:off x="107504" y="1052736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2546" y="261610"/>
            <a:ext cx="6491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на национальную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безопасность 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правоохранительную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2015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понятия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24744"/>
            <a:ext cx="9144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32856"/>
            <a:ext cx="914399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Консолидированный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9143999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54624"/>
            <a:ext cx="91440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70287"/>
            <a:ext cx="914399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- превышение расходов бюджета над его доходами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70397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- превышение доходов бюджета над его расходами.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01347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0839" y="47667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расходов на национальную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экономику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2015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2986134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2962" y="26161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расходов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2015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9998702"/>
              </p:ext>
            </p:extLst>
          </p:nvPr>
        </p:nvGraphicFramePr>
        <p:xfrm>
          <a:off x="251520" y="1196752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642" y="263819"/>
            <a:ext cx="8116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дорожное хозяйство, дорожные фонды и другие вопросы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области национальной экономики на 2015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7798810"/>
              </p:ext>
            </p:extLst>
          </p:nvPr>
        </p:nvGraphicFramePr>
        <p:xfrm>
          <a:off x="539552" y="1916832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3762" y="620688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Жилищно 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коммунальное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31,5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195736" y="1628800"/>
            <a:ext cx="484632" cy="36004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72200" y="1628800"/>
            <a:ext cx="484632" cy="36004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57233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Составление, рассмотрение и утверждение бюджета на 2015 год и плановый период 2016-2017 годов: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556792"/>
            <a:ext cx="2952328" cy="48245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Ответственные исполнители, порядок и сроки по составлению проекту бюджета определены постановлением администрации муниципального образования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 от 11.07.2014  № 1255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Непосредственное составление проекта бюджета осуществляет финансовое управление администрации муниципального образования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1556792"/>
            <a:ext cx="3312368" cy="48245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Проект бюджета рассмотрен администрацией муниципального образования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Представлен в Совет муниципального образования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 14.11.2014 года;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Будет рассмотрен постоянной комиссией депутатов;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5.12.2014 года состоятся публичные слушания по рассмотрению проекта бюджета на 2015 год и плановый период 2016-2017 годов;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232" y="1556792"/>
            <a:ext cx="2304256" cy="4824536"/>
          </a:xfrm>
          <a:prstGeom prst="roundRect">
            <a:avLst>
              <a:gd name="adj" fmla="val 162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Утверждение бюджета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 на 2015 год и плановый период 2016 – 2017 годов утверждается депутатами на сессии Совета муниципального образования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5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7" y="692696"/>
            <a:ext cx="84969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житель вправе высказывать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 публичных слушаний – заключение, в котором отражаются выраженные позиции жителей района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42405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3265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71600"/>
            <a:ext cx="2520280" cy="13212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Федерации или «бюджетного расширенного правительства» (аналитическая категория)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1860" y="1176406"/>
            <a:ext cx="2334100" cy="1321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Федерации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86764" y="1187497"/>
            <a:ext cx="2691420" cy="13212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148614"/>
            <a:ext cx="2592288" cy="784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бюджет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11860" y="3153058"/>
            <a:ext cx="2520280" cy="784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Консолидированные бюджеты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субъектов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Российской Федерации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48808" y="2780928"/>
            <a:ext cx="1486528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внебюджетные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фонды Российской Федерации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32474" y="2780928"/>
            <a:ext cx="1504023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Территориальные фонды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медицинского страхования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6449" y="4797152"/>
            <a:ext cx="2567359" cy="8389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Бюджеты субъектов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Федерации (региональные бюджеты)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1870" y="4797152"/>
            <a:ext cx="2430270" cy="83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Консолидированные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бюджеты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муниципальных районов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72200" y="4797152"/>
            <a:ext cx="2664296" cy="8389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городских округов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76449" y="6093296"/>
            <a:ext cx="2567359" cy="5817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Бюджеты районов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72200" y="6093296"/>
            <a:ext cx="2664296" cy="5817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углом вверх 32"/>
          <p:cNvSpPr/>
          <p:nvPr/>
        </p:nvSpPr>
        <p:spPr>
          <a:xfrm>
            <a:off x="2843808" y="5636096"/>
            <a:ext cx="1426456" cy="748072"/>
          </a:xfrm>
          <a:prstGeom prst="bentUpArrow">
            <a:avLst>
              <a:gd name="adj1" fmla="val 13133"/>
              <a:gd name="adj2" fmla="val 13725"/>
              <a:gd name="adj3" fmla="val 178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4916758" y="6120187"/>
            <a:ext cx="1458404" cy="432049"/>
          </a:xfrm>
          <a:prstGeom prst="rightArrow">
            <a:avLst>
              <a:gd name="adj1" fmla="val 23674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4788024" y="5627472"/>
            <a:ext cx="216024" cy="756696"/>
          </a:xfrm>
          <a:prstGeom prst="upArrow">
            <a:avLst>
              <a:gd name="adj1" fmla="val 50000"/>
              <a:gd name="adj2" fmla="val 536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углом вверх 37"/>
          <p:cNvSpPr/>
          <p:nvPr/>
        </p:nvSpPr>
        <p:spPr>
          <a:xfrm>
            <a:off x="1547664" y="3947114"/>
            <a:ext cx="2722601" cy="489998"/>
          </a:xfrm>
          <a:prstGeom prst="bentUpArrow">
            <a:avLst>
              <a:gd name="adj1" fmla="val 16487"/>
              <a:gd name="adj2" fmla="val 20418"/>
              <a:gd name="adj3" fmla="val 237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1331641" y="4437112"/>
            <a:ext cx="504056" cy="360040"/>
          </a:xfrm>
          <a:prstGeom prst="downArrow">
            <a:avLst>
              <a:gd name="adj1" fmla="val 1702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>
            <a:off x="4432484" y="3933055"/>
            <a:ext cx="279031" cy="864097"/>
          </a:xfrm>
          <a:prstGeom prst="upArrow">
            <a:avLst>
              <a:gd name="adj1" fmla="val 34199"/>
              <a:gd name="adj2" fmla="val 46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>
            <a:off x="4896036" y="3947115"/>
            <a:ext cx="200742" cy="489998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инус 41"/>
          <p:cNvSpPr/>
          <p:nvPr/>
        </p:nvSpPr>
        <p:spPr>
          <a:xfrm>
            <a:off x="4460168" y="4084319"/>
            <a:ext cx="3824064" cy="595235"/>
          </a:xfrm>
          <a:prstGeom prst="mathMinus">
            <a:avLst>
              <a:gd name="adj1" fmla="val 175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7696755" y="4317568"/>
            <a:ext cx="183062" cy="479583"/>
          </a:xfrm>
          <a:prstGeom prst="downArrow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углом вверх 43"/>
          <p:cNvSpPr/>
          <p:nvPr/>
        </p:nvSpPr>
        <p:spPr>
          <a:xfrm>
            <a:off x="1547665" y="2492896"/>
            <a:ext cx="2614588" cy="432048"/>
          </a:xfrm>
          <a:prstGeom prst="bentUpArrow">
            <a:avLst>
              <a:gd name="adj1" fmla="val 24314"/>
              <a:gd name="adj2" fmla="val 26446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1351065" y="2924944"/>
            <a:ext cx="484632" cy="223670"/>
          </a:xfrm>
          <a:prstGeom prst="downArrow">
            <a:avLst>
              <a:gd name="adj1" fmla="val 20691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>
            <a:off x="4417689" y="2492897"/>
            <a:ext cx="279031" cy="660161"/>
          </a:xfrm>
          <a:prstGeom prst="upArrow">
            <a:avLst>
              <a:gd name="adj1" fmla="val 34199"/>
              <a:gd name="adj2" fmla="val 46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>
            <a:off x="6570914" y="2492897"/>
            <a:ext cx="242316" cy="288031"/>
          </a:xfrm>
          <a:prstGeom prst="upArrow">
            <a:avLst>
              <a:gd name="adj1" fmla="val 35345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>
            <a:off x="8163327" y="2492896"/>
            <a:ext cx="242316" cy="288031"/>
          </a:xfrm>
          <a:prstGeom prst="upArrow">
            <a:avLst>
              <a:gd name="adj1" fmla="val 35345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 48"/>
          <p:cNvSpPr/>
          <p:nvPr/>
        </p:nvSpPr>
        <p:spPr>
          <a:xfrm>
            <a:off x="2848304" y="1561356"/>
            <a:ext cx="410344" cy="446106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люс 49"/>
          <p:cNvSpPr/>
          <p:nvPr/>
        </p:nvSpPr>
        <p:spPr>
          <a:xfrm>
            <a:off x="5668870" y="1561356"/>
            <a:ext cx="511504" cy="541784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7484</TotalTime>
  <Words>4018</Words>
  <Application>Microsoft Office PowerPoint</Application>
  <PresentationFormat>Экран (4:3)</PresentationFormat>
  <Paragraphs>816</Paragraphs>
  <Slides>63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63</vt:i4>
      </vt:variant>
    </vt:vector>
  </HeadingPairs>
  <TitlesOfParts>
    <vt:vector size="66" baseType="lpstr">
      <vt:lpstr>Тема Office</vt:lpstr>
      <vt:lpstr>3_Воздушный поток</vt:lpstr>
      <vt:lpstr>1_Воздушный поток</vt:lpstr>
      <vt:lpstr>БЮДЖЕТ ДЛЯ ГРАЖДАН на 2015 и плановый период 2016-2017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формирования бюджета</vt:lpstr>
      <vt:lpstr>Источники формирующие доходную часть бюджета</vt:lpstr>
      <vt:lpstr>Перечень источников формирующих доходную часть бюджета МО Гулькевичский район на 2015 год </vt:lpstr>
      <vt:lpstr>Презентация PowerPoint</vt:lpstr>
      <vt:lpstr>Нормативы отчисления по уровням бюджетной системы на 2015 год</vt:lpstr>
      <vt:lpstr>Презентация PowerPoint</vt:lpstr>
      <vt:lpstr>Объём консолидированного бюджета Гулькевичского района по доходам на 2015 год в сравнении с уточнённым планом на 10.10.2014 года </vt:lpstr>
      <vt:lpstr>Презентация PowerPoint</vt:lpstr>
      <vt:lpstr>Презентация PowerPoint</vt:lpstr>
      <vt:lpstr>Структура собственных доходов консолидированного бюджета  Гулькевичского района на 2015 год</vt:lpstr>
      <vt:lpstr>Презентация PowerPoint</vt:lpstr>
      <vt:lpstr>Проект бюджета МО Гулькевичский район по доходам  на 2015 год и плановый период 2016-2017 годы</vt:lpstr>
      <vt:lpstr>Структура доходов бюджета МО Гулькевичский район на 2015 год </vt:lpstr>
      <vt:lpstr>Динамика изменения бюджетных назначений на 2015 год в сравнении с ожидаемым исполнением 2014 года</vt:lpstr>
      <vt:lpstr>Структура собственных доходов бюджета МО Гулькевичский район на 2014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на социальную политику на 2015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waso</dc:creator>
  <cp:lastModifiedBy>П.А. Прохоров</cp:lastModifiedBy>
  <cp:revision>459</cp:revision>
  <cp:lastPrinted>2014-12-02T12:54:48Z</cp:lastPrinted>
  <dcterms:created xsi:type="dcterms:W3CDTF">2010-07-07T11:58:04Z</dcterms:created>
  <dcterms:modified xsi:type="dcterms:W3CDTF">2014-12-02T14:55:11Z</dcterms:modified>
</cp:coreProperties>
</file>