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1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3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00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32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63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6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6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95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15B20-07B3-433D-B7D5-6749B69D43D9}" type="datetimeFigureOut">
              <a:rPr lang="ru-RU" smtClean="0"/>
              <a:t>29.05.2019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729CC-A47C-4783-9934-CCA880D98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7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0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1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6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4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80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1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 П.А. Прохоров</dc:creator>
  <cp:lastModifiedBy>Павел П.А. Прохоров</cp:lastModifiedBy>
  <cp:revision>2</cp:revision>
  <dcterms:created xsi:type="dcterms:W3CDTF">2019-05-29T06:14:05Z</dcterms:created>
  <dcterms:modified xsi:type="dcterms:W3CDTF">2019-05-29T06:30:06Z</dcterms:modified>
</cp:coreProperties>
</file>